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6.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3" r:id="rId4"/>
    <p:sldMasterId id="2147488962" r:id="rId5"/>
    <p:sldMasterId id="2147484035" r:id="rId6"/>
    <p:sldMasterId id="2147484014" r:id="rId7"/>
    <p:sldMasterId id="2147483670" r:id="rId8"/>
    <p:sldMasterId id="2147483684" r:id="rId9"/>
    <p:sldMasterId id="2147488984" r:id="rId10"/>
  </p:sldMasterIdLst>
  <p:notesMasterIdLst>
    <p:notesMasterId r:id="rId25"/>
  </p:notesMasterIdLst>
  <p:sldIdLst>
    <p:sldId id="256" r:id="rId11"/>
    <p:sldId id="2076138574" r:id="rId12"/>
    <p:sldId id="2142532785" r:id="rId13"/>
    <p:sldId id="2076136565" r:id="rId14"/>
    <p:sldId id="2142532864" r:id="rId15"/>
    <p:sldId id="2142532867" r:id="rId16"/>
    <p:sldId id="2076138035" r:id="rId17"/>
    <p:sldId id="2076138853" r:id="rId18"/>
    <p:sldId id="2076137400" r:id="rId19"/>
    <p:sldId id="2076138019" r:id="rId20"/>
    <p:sldId id="2076138580" r:id="rId21"/>
    <p:sldId id="2076138582" r:id="rId22"/>
    <p:sldId id="2076138483" r:id="rId23"/>
    <p:sldId id="26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9FDB18-316C-803A-D0C1-C4684BAC2393}" name="Christien Gay" initials="CG" userId="S::chgay@microsoft.com::b7722763-6096-40a6-b4e9-ded1dd41564f" providerId="AD"/>
  <p188:author id="{59B39525-B645-D018-69EE-0A2E50B1968C}" name="YiTing Quek" initials="YQ" userId="S::yitquek@microsoft.com::1ea96cd7-db40-4bd6-86cf-c3162f1cfe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52"/>
    <a:srgbClr val="FF9F53"/>
    <a:srgbClr val="FF7A5B"/>
    <a:srgbClr val="FF908E"/>
    <a:srgbClr val="FF785F"/>
    <a:srgbClr val="FFA258"/>
    <a:srgbClr val="FE933F"/>
    <a:srgbClr val="FDC2D2"/>
    <a:srgbClr val="2C63AF"/>
    <a:srgbClr val="F37E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62"/>
    <p:restoredTop sz="80323"/>
  </p:normalViewPr>
  <p:slideViewPr>
    <p:cSldViewPr snapToGrid="0">
      <p:cViewPr>
        <p:scale>
          <a:sx n="96" d="100"/>
          <a:sy n="96" d="100"/>
        </p:scale>
        <p:origin x="1384" y="912"/>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13BE6-1F2D-423F-A8CB-AB77D3355618}" type="datetimeFigureOut">
              <a:rPr lang="en-US" smtClean="0"/>
              <a:t>9/22/21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A2150-3497-4CFA-96DE-EF0DE78420C2}" type="slidenum">
              <a:rPr lang="en-US" smtClean="0"/>
              <a:t>‹#›</a:t>
            </a:fld>
            <a:endParaRPr lang="en-US"/>
          </a:p>
        </p:txBody>
      </p:sp>
    </p:spTree>
    <p:extLst>
      <p:ext uri="{BB962C8B-B14F-4D97-AF65-F5344CB8AC3E}">
        <p14:creationId xmlns:p14="http://schemas.microsoft.com/office/powerpoint/2010/main" val="2893725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Hey everyone - I'm Glendon, a Technical Specialist with the Microsoft Business Applications team in Singapore. </a:t>
            </a:r>
          </a:p>
          <a:p>
            <a:endParaRPr lang="en-SG" dirty="0"/>
          </a:p>
          <a:p>
            <a:r>
              <a:rPr lang="en-SG" dirty="0"/>
              <a:t>Thank you so much for taking the time for today’s session – we really appreciate the opportunity. </a:t>
            </a:r>
          </a:p>
          <a:p>
            <a:endParaRPr lang="en-SG" dirty="0"/>
          </a:p>
          <a:p>
            <a:r>
              <a:rPr lang="en-SG" dirty="0"/>
              <a:t>In the next 20 mins or so, I'd be walking you through the Dynamics 365 Omnichannel for Customer Service experience.</a:t>
            </a:r>
          </a:p>
          <a:p>
            <a:endParaRPr lang="en-SG" dirty="0"/>
          </a:p>
        </p:txBody>
      </p:sp>
      <p:sp>
        <p:nvSpPr>
          <p:cNvPr id="4" name="Slide Number Placeholder 3"/>
          <p:cNvSpPr>
            <a:spLocks noGrp="1"/>
          </p:cNvSpPr>
          <p:nvPr>
            <p:ph type="sldNum" sz="quarter" idx="5"/>
          </p:nvPr>
        </p:nvSpPr>
        <p:spPr/>
        <p:txBody>
          <a:bodyPr/>
          <a:lstStyle/>
          <a:p>
            <a:fld id="{B0BA2150-3497-4CFA-96DE-EF0DE78420C2}" type="slidenum">
              <a:rPr lang="en-US" smtClean="0"/>
              <a:t>1</a:t>
            </a:fld>
            <a:endParaRPr lang="en-US"/>
          </a:p>
        </p:txBody>
      </p:sp>
    </p:spTree>
    <p:extLst>
      <p:ext uri="{BB962C8B-B14F-4D97-AF65-F5344CB8AC3E}">
        <p14:creationId xmlns:p14="http://schemas.microsoft.com/office/powerpoint/2010/main" val="1378784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all of them don’t fit to your needs, configure it further with the Canvas apps authoring experience</a:t>
            </a:r>
          </a:p>
          <a:p>
            <a:pPr marL="171450" indent="-171450">
              <a:buFont typeface="Arial" panose="020B0604020202020204" pitchFamily="34" charset="0"/>
              <a:buChar char="•"/>
            </a:pPr>
            <a:r>
              <a:rPr lang="en-US" dirty="0"/>
              <a:t>Start with your data</a:t>
            </a:r>
          </a:p>
          <a:p>
            <a:pPr marL="171450" indent="-171450">
              <a:buFont typeface="Arial" panose="020B0604020202020204" pitchFamily="34" charset="0"/>
              <a:buChar char="•"/>
            </a:pPr>
            <a:r>
              <a:rPr lang="en-US" dirty="0"/>
              <a:t>Start with a blank canvas</a:t>
            </a:r>
          </a:p>
          <a:p>
            <a:pPr marL="171450" indent="-171450">
              <a:buFont typeface="Arial" panose="020B0604020202020204" pitchFamily="34" charset="0"/>
              <a:buChar char="•"/>
            </a:pPr>
            <a:r>
              <a:rPr lang="en-US" dirty="0"/>
              <a:t>Start with a template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16771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we approach the end of the sharing, I’d like to do a quick demo on the end-state of what can be achieved by completing the training manual.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end off with a quick demonstration of the end product of what we can expect from a student from completing this training manual. </a:t>
            </a:r>
          </a:p>
          <a:p>
            <a:endParaRPr lang="en-US" dirty="0"/>
          </a:p>
        </p:txBody>
      </p:sp>
      <p:sp>
        <p:nvSpPr>
          <p:cNvPr id="4" name="Slide Number Placeholder 3"/>
          <p:cNvSpPr>
            <a:spLocks noGrp="1"/>
          </p:cNvSpPr>
          <p:nvPr>
            <p:ph type="sldNum" sz="quarter" idx="5"/>
          </p:nvPr>
        </p:nvSpPr>
        <p:spPr/>
        <p:txBody>
          <a:bodyPr/>
          <a:lstStyle/>
          <a:p>
            <a:fld id="{B0BA2150-3497-4CFA-96DE-EF0DE78420C2}" type="slidenum">
              <a:rPr lang="en-US" smtClean="0"/>
              <a:t>11</a:t>
            </a:fld>
            <a:endParaRPr lang="en-US"/>
          </a:p>
        </p:txBody>
      </p:sp>
    </p:spTree>
    <p:extLst>
      <p:ext uri="{BB962C8B-B14F-4D97-AF65-F5344CB8AC3E}">
        <p14:creationId xmlns:p14="http://schemas.microsoft.com/office/powerpoint/2010/main" val="162242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D365 Omnichannel for Customer Service Hands-on Training Lab Overview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Now that we understand Dynamics 365 Omnichannel for Customer Service, let us discuss how we can bring this into the classroom by utilizing a training manual built for the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This training manual has been created by one of our supporting architects at Microsoft – and it encompasses an end-to-end learning journey to start operating with the platform. Taking the form of a word document, it contains step-by-step instructions to get an environment up and running.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fld id="{B0BA2150-3497-4CFA-96DE-EF0DE78420C2}" type="slidenum">
              <a:rPr lang="en-US" smtClean="0"/>
              <a:t>12</a:t>
            </a:fld>
            <a:endParaRPr lang="en-US"/>
          </a:p>
        </p:txBody>
      </p:sp>
    </p:spTree>
    <p:extLst>
      <p:ext uri="{BB962C8B-B14F-4D97-AF65-F5344CB8AC3E}">
        <p14:creationId xmlns:p14="http://schemas.microsoft.com/office/powerpoint/2010/main" val="416456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kickstart the session, I’d begin by briefly introducing the Dynamics 365 omnichannel for customer service suite, and discuss some interesting features that I really enjoy. </a:t>
            </a:r>
          </a:p>
          <a:p>
            <a:endParaRPr lang="en-US" dirty="0"/>
          </a:p>
          <a:p>
            <a:r>
              <a:rPr lang="en-US" dirty="0"/>
              <a:t>I will then go into how you can bring this into the classroom to enable our students at the Institute of Technical Education using a training manual/workshop created for this solution. </a:t>
            </a:r>
          </a:p>
          <a:p>
            <a:endParaRPr lang="en-US" dirty="0"/>
          </a:p>
          <a:p>
            <a:r>
              <a:rPr lang="en-US" dirty="0"/>
              <a:t>The end-to-end training manual takes the learner on a journey to provision and configure an omnichannel for customer service environment and guides them to implement modular pieces to enable different functionalities. </a:t>
            </a:r>
          </a:p>
          <a:p>
            <a:endParaRPr lang="en-US" dirty="0"/>
          </a:p>
          <a:p>
            <a:r>
              <a:rPr lang="en-US" dirty="0"/>
              <a:t>I will end off with a quick demonstration of the end product of what we can expect from a student from completing this training manual. </a:t>
            </a:r>
          </a:p>
        </p:txBody>
      </p:sp>
      <p:sp>
        <p:nvSpPr>
          <p:cNvPr id="4" name="Slide Number Placeholder 3"/>
          <p:cNvSpPr>
            <a:spLocks noGrp="1"/>
          </p:cNvSpPr>
          <p:nvPr>
            <p:ph type="sldNum" sz="quarter" idx="5"/>
          </p:nvPr>
        </p:nvSpPr>
        <p:spPr/>
        <p:txBody>
          <a:bodyPr/>
          <a:lstStyle/>
          <a:p>
            <a:fld id="{B0BA2150-3497-4CFA-96DE-EF0DE78420C2}" type="slidenum">
              <a:rPr lang="en-US" smtClean="0"/>
              <a:t>2</a:t>
            </a:fld>
            <a:endParaRPr lang="en-US"/>
          </a:p>
        </p:txBody>
      </p:sp>
    </p:spTree>
    <p:extLst>
      <p:ext uri="{BB962C8B-B14F-4D97-AF65-F5344CB8AC3E}">
        <p14:creationId xmlns:p14="http://schemas.microsoft.com/office/powerpoint/2010/main" val="115657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Brings together 4 services to increase drive business value and increase ROI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to drive business processes through Power Apps, improve engagements with customers and employees through Power Virtual Agents, analyze data from apps and bots through Power BI and automate response metrics to drive business processes through power automate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All built on and supported by Dataverse which allows for external data connectors and in-built AI builder</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As well as management tools to manage the current systems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463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Experience, 2. Data &amp; Integration &amp; 3) External Systems </a:t>
            </a:r>
          </a:p>
        </p:txBody>
      </p:sp>
      <p:sp>
        <p:nvSpPr>
          <p:cNvPr id="4" name="Slide Number Placeholder 3"/>
          <p:cNvSpPr>
            <a:spLocks noGrp="1"/>
          </p:cNvSpPr>
          <p:nvPr>
            <p:ph type="sldNum" sz="quarter" idx="5"/>
          </p:nvPr>
        </p:nvSpPr>
        <p:spPr/>
        <p:txBody>
          <a:bodyPr/>
          <a:lstStyle/>
          <a:p>
            <a:fld id="{93332B00-3447-4E1F-B827-EF853CA48E8C}" type="slidenum">
              <a:rPr lang="en-US" smtClean="0"/>
              <a:t>4</a:t>
            </a:fld>
            <a:endParaRPr lang="en-US"/>
          </a:p>
        </p:txBody>
      </p:sp>
    </p:spTree>
    <p:extLst>
      <p:ext uri="{BB962C8B-B14F-4D97-AF65-F5344CB8AC3E}">
        <p14:creationId xmlns:p14="http://schemas.microsoft.com/office/powerpoint/2010/main" val="2896097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a:solidFill>
                  <a:srgbClr val="000000"/>
                </a:solidFill>
                <a:latin typeface="Segoe UI" panose="020B0502040204020203" pitchFamily="34" charset="0"/>
              </a:rPr>
              <a:t>AI Builder is a platform capability that allows easily adding AI to Power Automate, Power Apps and Dynamics 1st Party Apps. This enables makers to automate tasks and predict outcomes without having to involve data scientists. 	</a:t>
            </a: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355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a:solidFill>
                  <a:srgbClr val="000000"/>
                </a:solidFill>
                <a:latin typeface="Segoe UI" panose="020B0502040204020203" pitchFamily="34" charset="0"/>
              </a:rPr>
              <a:t>A mature data platform to manage data used by business applications, CDS is the platform that sits under the Dynamics 365 Sales, Service and Marketing business applications and is offered as a service to the Platform. An initial schema is defined by the Common Data Model. CDS provides built-in capabilities for business rules, workflows, calculated and rollup fields and more. CDS secures data using a configurable security model, that offers hierarchical, row level and field level security and auditing capabilities.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a:solidFill>
                  <a:srgbClr val="000000"/>
                </a:solidFill>
                <a:latin typeface="Segoe UI" panose="020B0502040204020203" pitchFamily="34" charset="0"/>
              </a:rPr>
              <a:t>The Common Data Service (CDS) is a mature data platform used to securely store data for business applications built on Power Apps. CDS is an abstraction on top of underlying Azure cloud data management services to make it easier to build business applications. CDS provides not just data storage, but a way to implement business logic that enforces business rules and automation against the data. Data in CDS is organized as entities, for example account and contact would be two examples of entities. These entities can have relationships that define the business connection between the data stored in an entity. For example, John is the primary contact for Contoso would be expressed as a relationship from account to contact. The security model of CDS enables data protection down to the field level on individual records. A more thorough discussion of security will be covered in the </a:t>
            </a:r>
            <a:r>
              <a:rPr lang="en-US" sz="1800" b="0" i="0" u="none" strike="noStrike" baseline="0">
                <a:solidFill>
                  <a:srgbClr val="742774"/>
                </a:solidFill>
                <a:latin typeface="Segoe UI" panose="020B0502040204020203" pitchFamily="34" charset="0"/>
              </a:rPr>
              <a:t>security section </a:t>
            </a:r>
            <a:r>
              <a:rPr lang="en-US" sz="1800" b="0" i="0" u="none" strike="noStrike" baseline="0">
                <a:solidFill>
                  <a:srgbClr val="000000"/>
                </a:solidFill>
                <a:latin typeface="Segoe UI" panose="020B0502040204020203" pitchFamily="34" charset="0"/>
              </a:rPr>
              <a:t>of this paper.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a:solidFill>
                  <a:srgbClr val="000000"/>
                </a:solidFill>
                <a:latin typeface="Segoe UI" panose="020B0502040204020203" pitchFamily="34" charset="0"/>
              </a:rPr>
              <a:t>CDS databases are created in the context of a Power Platform environment. Each environment can have only a single CDS database. CDS databases can be provisioned by you or licensed individuals in your organization to support their custom applications. A CDS databases is automatically provisioned when a Dynamics 365 Customer Engagement application is added to your tenant. The CDS language and currency settings cannot be changed afterwards, enterprise organizations that operate in multiple regions should align on a base language and base currency.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9/22/21 9:54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44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initial schema is defined by the Common Data Model on Microsoft Dataverse. </a:t>
            </a:r>
          </a:p>
          <a:p>
            <a:r>
              <a:rPr lang="en-US" dirty="0"/>
              <a:t>The common data model simplifies data management and app development by unifying data into a known form and applying structural and to ensure consistency across multiple apps and deployments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9/22/21 9:54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39916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285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US" b="0" i="0">
              <a:solidFill>
                <a:srgbClr val="383841"/>
              </a:solidFill>
              <a:effectLst/>
              <a:latin typeface="Open San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0447335"/>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6.xml"/><Relationship Id="rId4" Type="http://schemas.openxmlformats.org/officeDocument/2006/relationships/image" Target="../media/image62.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7.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8.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0.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7.xml"/><Relationship Id="rId4" Type="http://schemas.openxmlformats.org/officeDocument/2006/relationships/image" Target="../media/image74.jpe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 Id="rId4" Type="http://schemas.openxmlformats.org/officeDocument/2006/relationships/image" Target="../media/image8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 Id="rId4" Type="http://schemas.openxmlformats.org/officeDocument/2006/relationships/image" Target="../media/image81.jpe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24.gif"/><Relationship Id="rId4" Type="http://schemas.microsoft.com/office/2007/relationships/hdphoto" Target="../media/hdphoto4.wdp"/></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8.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1E17B1-5C5E-4909-A12B-E0593FD2F579}"/>
              </a:ext>
            </a:extLst>
          </p:cNvPr>
          <p:cNvPicPr>
            <a:picLocks noChangeAspect="1"/>
          </p:cNvPicPr>
          <p:nvPr userDrawn="1"/>
        </p:nvPicPr>
        <p:blipFill>
          <a:blip r:embed="rId2"/>
          <a:stretch>
            <a:fillRect/>
          </a:stretch>
        </p:blipFill>
        <p:spPr>
          <a:xfrm>
            <a:off x="-186699" y="620"/>
            <a:ext cx="14287500" cy="6858000"/>
          </a:xfrm>
          <a:prstGeom prst="rect">
            <a:avLst/>
          </a:prstGeom>
        </p:spPr>
      </p:pic>
      <p:pic>
        <p:nvPicPr>
          <p:cNvPr id="8" name="Picture 7" descr="Azure_Icon.png">
            <a:extLst>
              <a:ext uri="{FF2B5EF4-FFF2-40B4-BE49-F238E27FC236}">
                <a16:creationId xmlns:a16="http://schemas.microsoft.com/office/drawing/2014/main" id="{D95A0F5E-A1DD-49B1-8AD9-E45423731BF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023190" y="5781985"/>
            <a:ext cx="974462" cy="739925"/>
          </a:xfrm>
          <a:prstGeom prst="rect">
            <a:avLst/>
          </a:prstGeom>
          <a:ln>
            <a:noFill/>
          </a:ln>
        </p:spPr>
      </p:pic>
      <p:pic>
        <p:nvPicPr>
          <p:cNvPr id="9" name="Picture 8" descr="microsoft-dynamics-crm-365-icon.png">
            <a:extLst>
              <a:ext uri="{FF2B5EF4-FFF2-40B4-BE49-F238E27FC236}">
                <a16:creationId xmlns:a16="http://schemas.microsoft.com/office/drawing/2014/main" id="{8E034657-007C-4BF7-B2AB-BD22CFE56271}"/>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30888" y="3399473"/>
            <a:ext cx="1265112" cy="1265103"/>
          </a:xfrm>
          <a:prstGeom prst="rect">
            <a:avLst/>
          </a:prstGeom>
          <a:ln>
            <a:noFill/>
          </a:ln>
        </p:spPr>
      </p:pic>
      <p:pic>
        <p:nvPicPr>
          <p:cNvPr id="10" name="Picture 9" descr="365_Icon.png">
            <a:extLst>
              <a:ext uri="{FF2B5EF4-FFF2-40B4-BE49-F238E27FC236}">
                <a16:creationId xmlns:a16="http://schemas.microsoft.com/office/drawing/2014/main" id="{988002FF-56F6-4B2F-99BD-74871C7C0FE4}"/>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14120" y="5874478"/>
            <a:ext cx="618349" cy="739925"/>
          </a:xfrm>
          <a:prstGeom prst="rect">
            <a:avLst/>
          </a:prstGeom>
          <a:ln>
            <a:noFill/>
          </a:ln>
        </p:spPr>
      </p:pic>
      <p:pic>
        <p:nvPicPr>
          <p:cNvPr id="1028" name="Picture 4" descr="White linkedin icon png 5 » PNG Image">
            <a:extLst>
              <a:ext uri="{FF2B5EF4-FFF2-40B4-BE49-F238E27FC236}">
                <a16:creationId xmlns:a16="http://schemas.microsoft.com/office/drawing/2014/main" id="{E00FAFA4-9B73-4ACD-85BB-4A63B0F972ED}"/>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32469" y="3671147"/>
            <a:ext cx="819604" cy="8196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drawing&#10;&#10;Description automatically generated">
            <a:extLst>
              <a:ext uri="{FF2B5EF4-FFF2-40B4-BE49-F238E27FC236}">
                <a16:creationId xmlns:a16="http://schemas.microsoft.com/office/drawing/2014/main" id="{C6E29E24-B9D9-4A13-AB32-66D1E15A70B9}"/>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t="30440" b="26411"/>
          <a:stretch/>
        </p:blipFill>
        <p:spPr>
          <a:xfrm>
            <a:off x="3949945" y="4705352"/>
            <a:ext cx="3825392" cy="739924"/>
          </a:xfrm>
          <a:prstGeom prst="rect">
            <a:avLst/>
          </a:prstGeom>
        </p:spPr>
      </p:pic>
      <p:sp>
        <p:nvSpPr>
          <p:cNvPr id="19" name="Title Placeholder 1">
            <a:extLst>
              <a:ext uri="{FF2B5EF4-FFF2-40B4-BE49-F238E27FC236}">
                <a16:creationId xmlns:a16="http://schemas.microsoft.com/office/drawing/2014/main" id="{F38C037E-1701-4C78-A7D1-DB04066A9339}"/>
              </a:ext>
            </a:extLst>
          </p:cNvPr>
          <p:cNvSpPr>
            <a:spLocks noGrp="1"/>
          </p:cNvSpPr>
          <p:nvPr>
            <p:ph type="title"/>
          </p:nvPr>
        </p:nvSpPr>
        <p:spPr>
          <a:xfrm>
            <a:off x="608054" y="1333701"/>
            <a:ext cx="8801417"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30" name="Text Placeholder 29">
            <a:extLst>
              <a:ext uri="{FF2B5EF4-FFF2-40B4-BE49-F238E27FC236}">
                <a16:creationId xmlns:a16="http://schemas.microsoft.com/office/drawing/2014/main" id="{D4B47780-EB94-42EE-8B46-2D8D2BD5481F}"/>
              </a:ext>
            </a:extLst>
          </p:cNvPr>
          <p:cNvSpPr>
            <a:spLocks noGrp="1"/>
          </p:cNvSpPr>
          <p:nvPr>
            <p:ph type="body" sz="quarter" idx="10"/>
          </p:nvPr>
        </p:nvSpPr>
        <p:spPr>
          <a:xfrm>
            <a:off x="608013" y="1927225"/>
            <a:ext cx="8801100"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3007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26" name="Text Placeholder 19">
            <a:extLst>
              <a:ext uri="{FF2B5EF4-FFF2-40B4-BE49-F238E27FC236}">
                <a16:creationId xmlns:a16="http://schemas.microsoft.com/office/drawing/2014/main" id="{ACEF5C4D-1227-42DE-86BD-223C25D2F83F}"/>
              </a:ext>
            </a:extLst>
          </p:cNvPr>
          <p:cNvSpPr>
            <a:spLocks noGrp="1"/>
          </p:cNvSpPr>
          <p:nvPr>
            <p:ph type="body" sz="quarter" idx="13"/>
          </p:nvPr>
        </p:nvSpPr>
        <p:spPr>
          <a:xfrm>
            <a:off x="588263" y="1517755"/>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itle Placeholder 1">
            <a:extLst>
              <a:ext uri="{FF2B5EF4-FFF2-40B4-BE49-F238E27FC236}">
                <a16:creationId xmlns:a16="http://schemas.microsoft.com/office/drawing/2014/main" id="{7EEE387A-5B5A-4328-94E7-4AD510C8465D}"/>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451E089-F031-40C8-B02E-EE49141DB77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grpSp>
        <p:nvGrpSpPr>
          <p:cNvPr id="16" name="Group 15">
            <a:extLst>
              <a:ext uri="{FF2B5EF4-FFF2-40B4-BE49-F238E27FC236}">
                <a16:creationId xmlns:a16="http://schemas.microsoft.com/office/drawing/2014/main" id="{473B9F34-40F1-4F41-A083-15217BA19316}"/>
              </a:ext>
            </a:extLst>
          </p:cNvPr>
          <p:cNvGrpSpPr/>
          <p:nvPr userDrawn="1"/>
        </p:nvGrpSpPr>
        <p:grpSpPr>
          <a:xfrm>
            <a:off x="-7563" y="6178590"/>
            <a:ext cx="12199563" cy="679410"/>
            <a:chOff x="-7563" y="6178590"/>
            <a:chExt cx="12199563" cy="679410"/>
          </a:xfrm>
        </p:grpSpPr>
        <p:sp>
          <p:nvSpPr>
            <p:cNvPr id="10" name="Rectangle 9">
              <a:extLst>
                <a:ext uri="{FF2B5EF4-FFF2-40B4-BE49-F238E27FC236}">
                  <a16:creationId xmlns:a16="http://schemas.microsoft.com/office/drawing/2014/main" id="{BC232053-683F-4468-AD61-C1018BD24E13}"/>
                </a:ext>
              </a:extLst>
            </p:cNvPr>
            <p:cNvSpPr/>
            <p:nvPr userDrawn="1"/>
          </p:nvSpPr>
          <p:spPr>
            <a:xfrm>
              <a:off x="0" y="6225007"/>
              <a:ext cx="12192000" cy="632993"/>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CF5A0E87-B341-48ED-A096-6E6CB2B5BB0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092992" y="6225007"/>
              <a:ext cx="1586104" cy="583359"/>
            </a:xfrm>
            <a:prstGeom prst="rect">
              <a:avLst/>
            </a:prstGeom>
          </p:spPr>
        </p:pic>
        <p:pic>
          <p:nvPicPr>
            <p:cNvPr id="3" name="Picture 2" descr="A picture containing light, lit, sitting, city&#10;&#10;Description automatically generated">
              <a:extLst>
                <a:ext uri="{FF2B5EF4-FFF2-40B4-BE49-F238E27FC236}">
                  <a16:creationId xmlns:a16="http://schemas.microsoft.com/office/drawing/2014/main" id="{49D51907-0288-4F49-B1F2-EC9D6D960E6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059" t="6784" r="3310" b="39394"/>
            <a:stretch/>
          </p:blipFill>
          <p:spPr>
            <a:xfrm>
              <a:off x="-7563" y="6178590"/>
              <a:ext cx="1526019" cy="679409"/>
            </a:xfrm>
            <a:prstGeom prst="rect">
              <a:avLst/>
            </a:prstGeom>
          </p:spPr>
        </p:pic>
        <p:pic>
          <p:nvPicPr>
            <p:cNvPr id="12" name="Picture 11" descr="A picture containing toy, birthday, table&#10;&#10;Description automatically generated">
              <a:extLst>
                <a:ext uri="{FF2B5EF4-FFF2-40B4-BE49-F238E27FC236}">
                  <a16:creationId xmlns:a16="http://schemas.microsoft.com/office/drawing/2014/main" id="{2EBE4AB3-9F5D-49C3-862C-36E497B27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18677" y="6225007"/>
              <a:ext cx="737932" cy="623627"/>
            </a:xfrm>
            <a:prstGeom prst="rect">
              <a:avLst/>
            </a:prstGeom>
          </p:spPr>
        </p:pic>
        <p:pic>
          <p:nvPicPr>
            <p:cNvPr id="15" name="Picture 14" descr="A close up of a logo&#10;&#10;Description automatically generated">
              <a:extLst>
                <a:ext uri="{FF2B5EF4-FFF2-40B4-BE49-F238E27FC236}">
                  <a16:creationId xmlns:a16="http://schemas.microsoft.com/office/drawing/2014/main" id="{646D2114-D7B7-4E81-AAFA-ADB884F8FD4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10363363" y="6265275"/>
              <a:ext cx="333843" cy="583359"/>
            </a:xfrm>
            <a:prstGeom prst="rect">
              <a:avLst/>
            </a:prstGeom>
          </p:spPr>
        </p:pic>
      </p:grpSp>
    </p:spTree>
    <p:extLst>
      <p:ext uri="{BB962C8B-B14F-4D97-AF65-F5344CB8AC3E}">
        <p14:creationId xmlns:p14="http://schemas.microsoft.com/office/powerpoint/2010/main" val="39021829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98861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2208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27596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72153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7838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09961756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2979710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563013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3622064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173999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27519" y="64835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9">
            <a:extLst>
              <a:ext uri="{FF2B5EF4-FFF2-40B4-BE49-F238E27FC236}">
                <a16:creationId xmlns:a16="http://schemas.microsoft.com/office/drawing/2014/main" id="{0E400ECE-56C3-45E9-8A40-179B2E1F4B03}"/>
              </a:ext>
            </a:extLst>
          </p:cNvPr>
          <p:cNvSpPr>
            <a:spLocks noGrp="1"/>
          </p:cNvSpPr>
          <p:nvPr>
            <p:ph type="body" sz="quarter" idx="13"/>
          </p:nvPr>
        </p:nvSpPr>
        <p:spPr>
          <a:xfrm>
            <a:off x="588263" y="1523506"/>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4C4C0192-E867-4098-A642-698012507B0C}"/>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025F6C2-6B07-41AC-A288-58A5A5F1D2B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4026704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6321788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17603474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9606145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5290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425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14073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7129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27996250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370690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0DEC3-BD0F-4691-AFBD-D0A393631E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6180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818851-690D-4EE6-BC8D-1010CF816E72}"/>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8" name="Title Placeholder 1">
            <a:extLst>
              <a:ext uri="{FF2B5EF4-FFF2-40B4-BE49-F238E27FC236}">
                <a16:creationId xmlns:a16="http://schemas.microsoft.com/office/drawing/2014/main" id="{3A417798-7F09-4075-8747-71823C51A29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4A149E71-B7A8-4BBA-9F44-71E316C6267A}"/>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8623385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5B6FB5-75AF-2140-BA8E-9A6DFFA38086}"/>
              </a:ext>
            </a:extLst>
          </p:cNvPr>
          <p:cNvSpPr>
            <a:spLocks noGrp="1"/>
          </p:cNvSpPr>
          <p:nvPr>
            <p:ph type="body" sz="quarter" idx="15" hasCustomPrompt="1"/>
          </p:nvPr>
        </p:nvSpPr>
        <p:spPr>
          <a:xfrm>
            <a:off x="606443" y="1887538"/>
            <a:ext cx="4168485" cy="3059112"/>
          </a:xfrm>
        </p:spPr>
        <p:txBody>
          <a:bodyPr>
            <a:normAutofit/>
          </a:bodyPr>
          <a:lstStyle>
            <a:lvl1pPr>
              <a:defRPr sz="1600"/>
            </a:lvl1pPr>
          </a:lstStyle>
          <a:p>
            <a:pPr lvl="0"/>
            <a:r>
              <a:rPr lang="en-GB"/>
              <a:t>Add text</a:t>
            </a:r>
            <a:endParaRPr lang="en-US"/>
          </a:p>
        </p:txBody>
      </p:sp>
      <p:sp>
        <p:nvSpPr>
          <p:cNvPr id="7" name="Slide Number Placeholder 6">
            <a:extLst>
              <a:ext uri="{FF2B5EF4-FFF2-40B4-BE49-F238E27FC236}">
                <a16:creationId xmlns:a16="http://schemas.microsoft.com/office/drawing/2014/main" id="{C30FEFFE-A257-4456-9665-66A7C92ADF37}"/>
              </a:ext>
            </a:extLst>
          </p:cNvPr>
          <p:cNvSpPr>
            <a:spLocks noGrp="1"/>
          </p:cNvSpPr>
          <p:nvPr>
            <p:ph type="sldNum" sz="quarter" idx="18"/>
          </p:nvPr>
        </p:nvSpPr>
        <p:spPr>
          <a:xfrm>
            <a:off x="9159459" y="6489436"/>
            <a:ext cx="2743200" cy="365125"/>
          </a:xfrm>
          <a:prstGeom prst="rect">
            <a:avLst/>
          </a:prstGeom>
        </p:spPr>
        <p:txBody>
          <a:bodyPr/>
          <a:lstStyle/>
          <a:p>
            <a:fld id="{6CBB999D-3509-3345-BD2A-58AC16F53E8B}" type="slidenum">
              <a:rPr lang="en-US" smtClean="0"/>
              <a:pPr/>
              <a:t>‹#›</a:t>
            </a:fld>
            <a:endParaRPr lang="en-US"/>
          </a:p>
        </p:txBody>
      </p:sp>
      <p:sp>
        <p:nvSpPr>
          <p:cNvPr id="2" name="Title 1">
            <a:extLst>
              <a:ext uri="{FF2B5EF4-FFF2-40B4-BE49-F238E27FC236}">
                <a16:creationId xmlns:a16="http://schemas.microsoft.com/office/drawing/2014/main" id="{ABA534E6-AA56-4EC7-B559-51AC16DAF51A}"/>
              </a:ext>
            </a:extLst>
          </p:cNvPr>
          <p:cNvSpPr>
            <a:spLocks noGrp="1"/>
          </p:cNvSpPr>
          <p:nvPr>
            <p:ph type="title"/>
          </p:nvPr>
        </p:nvSpPr>
        <p:spPr>
          <a:xfrm>
            <a:off x="606443" y="525271"/>
            <a:ext cx="10515600" cy="1042671"/>
          </a:xfrm>
        </p:spPr>
        <p:txBody>
          <a:bodyPr/>
          <a:lstStyle>
            <a:lvl1pPr>
              <a:defRPr b="1"/>
            </a:lvl1pPr>
          </a:lstStyle>
          <a:p>
            <a:r>
              <a:rPr lang="en-US"/>
              <a:t>Click to edit Master title style</a:t>
            </a:r>
            <a:endParaRPr lang="en-SG"/>
          </a:p>
        </p:txBody>
      </p:sp>
      <p:sp>
        <p:nvSpPr>
          <p:cNvPr id="11" name="Text Placeholder 10">
            <a:extLst>
              <a:ext uri="{FF2B5EF4-FFF2-40B4-BE49-F238E27FC236}">
                <a16:creationId xmlns:a16="http://schemas.microsoft.com/office/drawing/2014/main" id="{096A56E5-340E-48B4-AF23-FEF9964E7C03}"/>
              </a:ext>
            </a:extLst>
          </p:cNvPr>
          <p:cNvSpPr>
            <a:spLocks noGrp="1"/>
          </p:cNvSpPr>
          <p:nvPr>
            <p:ph type="body" sz="quarter" idx="19" hasCustomPrompt="1"/>
          </p:nvPr>
        </p:nvSpPr>
        <p:spPr>
          <a:xfrm>
            <a:off x="606441" y="1105175"/>
            <a:ext cx="10515599" cy="544513"/>
          </a:xfrm>
        </p:spPr>
        <p:txBody>
          <a:bodyPr>
            <a:normAutofit/>
          </a:bodyPr>
          <a:lstStyle>
            <a:lvl1pPr>
              <a:defRPr sz="2000" b="0">
                <a:solidFill>
                  <a:srgbClr val="00A7E1"/>
                </a:solidFill>
              </a:defRPr>
            </a:lvl1pPr>
          </a:lstStyle>
          <a:p>
            <a:r>
              <a:rPr lang="en-US"/>
              <a:t>CLICK TO ADD SUBTITLE</a:t>
            </a:r>
          </a:p>
        </p:txBody>
      </p:sp>
    </p:spTree>
    <p:extLst>
      <p:ext uri="{BB962C8B-B14F-4D97-AF65-F5344CB8AC3E}">
        <p14:creationId xmlns:p14="http://schemas.microsoft.com/office/powerpoint/2010/main" val="629591426"/>
      </p:ext>
    </p:extLst>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3632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74240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3647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71285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69245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40007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55409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39101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1715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27519" y="64835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3774102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55820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634873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14060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08277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753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648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4191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8862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37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4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19568" y="76424"/>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3539233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32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19900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0839812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66205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602" y="6517495"/>
            <a:ext cx="859922" cy="316317"/>
          </a:xfrm>
          <a:prstGeom prst="rect">
            <a:avLst/>
          </a:prstGeom>
        </p:spPr>
      </p:pic>
    </p:spTree>
    <p:extLst>
      <p:ext uri="{BB962C8B-B14F-4D97-AF65-F5344CB8AC3E}">
        <p14:creationId xmlns:p14="http://schemas.microsoft.com/office/powerpoint/2010/main" val="2584877690"/>
      </p:ext>
    </p:extLst>
  </p:cSld>
  <p:clrMapOvr>
    <a:masterClrMapping/>
  </p:clrMapOvr>
  <p:transition spd="slow">
    <p:push/>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6063" y="2084174"/>
            <a:ext cx="6278150" cy="3491849"/>
          </a:xfrm>
          <a:prstGeom prst="rect">
            <a:avLst/>
          </a:prstGeom>
          <a:solidFill>
            <a:srgbClr val="002050">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invGray">
          <a:xfrm>
            <a:off x="446715" y="6029313"/>
            <a:ext cx="387218" cy="358621"/>
          </a:xfrm>
          <a:prstGeom prst="rect">
            <a:avLst/>
          </a:prstGeom>
        </p:spPr>
      </p:pic>
      <p:pic>
        <p:nvPicPr>
          <p:cNvPr id="7" name="Picture 6"/>
          <p:cNvPicPr>
            <a:picLocks noChangeAspect="1"/>
          </p:cNvPicPr>
          <p:nvPr userDrawn="1"/>
        </p:nvPicPr>
        <p:blipFill rotWithShape="1">
          <a:blip r:embed="rId4" cstate="screen">
            <a:biLevel thresh="25000"/>
            <a:extLst>
              <a:ext uri="{28A0092B-C50C-407E-A947-70E740481C1C}">
                <a14:useLocalDpi xmlns:a14="http://schemas.microsoft.com/office/drawing/2010/main"/>
              </a:ext>
            </a:extLst>
          </a:blip>
          <a:srcRect/>
          <a:stretch/>
        </p:blipFill>
        <p:spPr bwMode="invGray">
          <a:xfrm>
            <a:off x="863194" y="6029313"/>
            <a:ext cx="1252309" cy="358621"/>
          </a:xfrm>
          <a:prstGeom prst="rect">
            <a:avLst/>
          </a:prstGeom>
        </p:spPr>
      </p:pic>
    </p:spTree>
    <p:extLst>
      <p:ext uri="{BB962C8B-B14F-4D97-AF65-F5344CB8AC3E}">
        <p14:creationId xmlns:p14="http://schemas.microsoft.com/office/powerpoint/2010/main" val="235400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MS END SLIDE 201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4859"/>
            <a:ext cx="3223861" cy="688282"/>
          </a:xfrm>
          <a:prstGeom prst="rect">
            <a:avLst/>
          </a:prstGeom>
        </p:spPr>
      </p:pic>
    </p:spTree>
    <p:extLst>
      <p:ext uri="{BB962C8B-B14F-4D97-AF65-F5344CB8AC3E}">
        <p14:creationId xmlns:p14="http://schemas.microsoft.com/office/powerpoint/2010/main" val="361695335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0831798" cy="899665"/>
          </a:xfrm>
        </p:spPr>
        <p:txBody>
          <a:bodyPr/>
          <a:lstStyle/>
          <a:p>
            <a:r>
              <a:rPr lang="en-US"/>
              <a:t>Click to edit Master</a:t>
            </a:r>
          </a:p>
        </p:txBody>
      </p:sp>
      <p:sp>
        <p:nvSpPr>
          <p:cNvPr id="4" name="Text Placeholder 3"/>
          <p:cNvSpPr>
            <a:spLocks noGrp="1"/>
          </p:cNvSpPr>
          <p:nvPr>
            <p:ph type="body" sz="quarter" idx="11"/>
          </p:nvPr>
        </p:nvSpPr>
        <p:spPr>
          <a:xfrm>
            <a:off x="269239" y="1038194"/>
            <a:ext cx="4916906" cy="561290"/>
          </a:xfrm>
        </p:spPr>
        <p:txBody>
          <a:bodyPr/>
          <a:lstStyle>
            <a:lvl1pPr marL="0" indent="0">
              <a:buNone/>
              <a:defRPr sz="2745">
                <a:solidFill>
                  <a:schemeClr val="tx2"/>
                </a:solidFill>
              </a:defRPr>
            </a:lvl1pPr>
            <a:lvl2pPr marL="336015" indent="0">
              <a:buNone/>
              <a:defRPr/>
            </a:lvl2pPr>
            <a:lvl3pPr marL="560027" indent="0">
              <a:buNone/>
              <a:defRPr/>
            </a:lvl3pPr>
            <a:lvl4pPr marL="784036" indent="0">
              <a:buNone/>
              <a:defRPr/>
            </a:lvl4pPr>
            <a:lvl5pPr marL="1008047" indent="0">
              <a:buNone/>
              <a:defRPr/>
            </a:lvl5pPr>
          </a:lstStyle>
          <a:p>
            <a:pPr lvl="0"/>
            <a:r>
              <a:rPr lang="en-US"/>
              <a:t>Edit Master text styles</a:t>
            </a:r>
          </a:p>
        </p:txBody>
      </p:sp>
    </p:spTree>
    <p:extLst>
      <p:ext uri="{BB962C8B-B14F-4D97-AF65-F5344CB8AC3E}">
        <p14:creationId xmlns:p14="http://schemas.microsoft.com/office/powerpoint/2010/main" val="10520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780127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gradFill>
                  <a:gsLst>
                    <a:gs pos="83000">
                      <a:schemeClr val="accent5"/>
                    </a:gs>
                    <a:gs pos="99000">
                      <a:schemeClr val="accent5"/>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1975591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074" name="Picture 2" descr="Contact Us Customer Service Sketch Doodle Icons Seamless Pattern ...">
            <a:extLst>
              <a:ext uri="{FF2B5EF4-FFF2-40B4-BE49-F238E27FC236}">
                <a16:creationId xmlns:a16="http://schemas.microsoft.com/office/drawing/2014/main" id="{C62EEB6D-E53A-4D18-A1F9-09F1C2C500CD}"/>
              </a:ext>
            </a:extLst>
          </p:cNvPr>
          <p:cNvPicPr>
            <a:picLocks noChangeAspect="1" noChangeArrowheads="1"/>
          </p:cNvPicPr>
          <p:nvPr userDrawn="1"/>
        </p:nvPicPr>
        <p:blipFill>
          <a:blip r:embed="rId2">
            <a:alphaModFix amt="50000"/>
            <a:extLst>
              <a:ext uri="{28A0092B-C50C-407E-A947-70E740481C1C}">
                <a14:useLocalDpi xmlns:a14="http://schemas.microsoft.com/office/drawing/2010/main" val="0"/>
              </a:ext>
            </a:extLst>
          </a:blip>
          <a:srcRect/>
          <a:stretch>
            <a:fillRect/>
          </a:stretch>
        </p:blipFill>
        <p:spPr bwMode="auto">
          <a:xfrm>
            <a:off x="5338763" y="0"/>
            <a:ext cx="68532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9732FADA-320A-4094-BE48-31DD45356C72}"/>
              </a:ext>
            </a:extLst>
          </p:cNvPr>
          <p:cNvSpPr/>
          <p:nvPr userDrawn="1"/>
        </p:nvSpPr>
        <p:spPr>
          <a:xfrm>
            <a:off x="-38793" y="0"/>
            <a:ext cx="6659592"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3411560"/>
            <a:ext cx="6070629"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3" y="2857654"/>
            <a:ext cx="6071330"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pic>
        <p:nvPicPr>
          <p:cNvPr id="11" name="Picture 10" descr="MSFT_logo_rgb_W-Wht_D.pdf">
            <a:extLst>
              <a:ext uri="{FF2B5EF4-FFF2-40B4-BE49-F238E27FC236}">
                <a16:creationId xmlns:a16="http://schemas.microsoft.com/office/drawing/2014/main" id="{42238182-A17E-4D2C-BD5E-A2D6C2B51E3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148" y="-59045"/>
            <a:ext cx="1586104" cy="583359"/>
          </a:xfrm>
          <a:prstGeom prst="rect">
            <a:avLst/>
          </a:prstGeom>
        </p:spPr>
      </p:pic>
    </p:spTree>
    <p:extLst>
      <p:ext uri="{BB962C8B-B14F-4D97-AF65-F5344CB8AC3E}">
        <p14:creationId xmlns:p14="http://schemas.microsoft.com/office/powerpoint/2010/main" val="4848097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3288139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10" name="Rectangle 9">
            <a:extLst>
              <a:ext uri="{FF2B5EF4-FFF2-40B4-BE49-F238E27FC236}">
                <a16:creationId xmlns:a16="http://schemas.microsoft.com/office/drawing/2014/main" id="{571001B1-9B94-41D9-8D56-1A4499C9E799}"/>
              </a:ext>
            </a:extLst>
          </p:cNvPr>
          <p:cNvSpPr/>
          <p:nvPr userDrawn="1"/>
        </p:nvSpPr>
        <p:spPr bwMode="auto">
          <a:xfrm>
            <a:off x="1" y="0"/>
            <a:ext cx="12180047"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2141052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16216E9A-D66A-41B3-A554-49B5262CBF2A}"/>
              </a:ext>
            </a:extLst>
          </p:cNvPr>
          <p:cNvSpPr/>
          <p:nvPr userDrawn="1"/>
        </p:nvSpPr>
        <p:spPr bwMode="auto">
          <a:xfrm>
            <a:off x="4067091" y="0"/>
            <a:ext cx="8124909" cy="6858000"/>
          </a:xfrm>
          <a:prstGeom prst="rect">
            <a:avLst/>
          </a:prstGeom>
          <a:gradFill flip="none" rotWithShape="1">
            <a:gsLst>
              <a:gs pos="0">
                <a:srgbClr val="000000">
                  <a:alpha val="72000"/>
                </a:srgbClr>
              </a:gs>
              <a:gs pos="17000">
                <a:srgbClr val="000000">
                  <a:alpha val="40000"/>
                </a:srgbClr>
              </a:gs>
              <a:gs pos="80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84034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045483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36535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109683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lgn="l" defTabSz="914367" rtl="0" eaLnBrk="1" latinLnBrk="0" hangingPunct="1">
              <a:lnSpc>
                <a:spcPct val="90000"/>
              </a:lnSpc>
              <a:spcBef>
                <a:spcPct val="0"/>
              </a:spcBef>
              <a:buNone/>
              <a:defRPr lang="en-US" sz="3137" b="0" strike="noStrike" kern="1200" cap="none" spc="-49" baseline="0" dirty="0">
                <a:ln w="3175">
                  <a:noFill/>
                </a:ln>
                <a:gradFill>
                  <a:gsLst>
                    <a:gs pos="1000">
                      <a:schemeClr val="accent5"/>
                    </a:gs>
                    <a:gs pos="100000">
                      <a:schemeClr val="accent5"/>
                    </a:gs>
                  </a:gsLst>
                  <a:lin ang="5400000" scaled="1"/>
                </a:gradFill>
                <a:effectLst/>
                <a:latin typeface="+mj-lt"/>
                <a:ea typeface="+mn-ea"/>
                <a:cs typeface="Segoe UI" pitchFamily="34" charset="0"/>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n-lt"/>
                <a:ea typeface="+mn-ea"/>
                <a:cs typeface="+mn-cs"/>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72F027F-4AF8-444C-9BC7-4C42605912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2695219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99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472646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23232363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3270910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C59EFB-E948-48ED-8287-B5D2CA8BF836}"/>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9" name="Footer Placeholder 4">
            <a:extLst>
              <a:ext uri="{FF2B5EF4-FFF2-40B4-BE49-F238E27FC236}">
                <a16:creationId xmlns:a16="http://schemas.microsoft.com/office/drawing/2014/main" id="{32C52F3D-1EC5-44B6-8B66-0CC0C96985F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4B12BCD8-ADBE-44A0-B85A-7FB40F09226F}"/>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9" name="Text Placeholder 19">
            <a:extLst>
              <a:ext uri="{FF2B5EF4-FFF2-40B4-BE49-F238E27FC236}">
                <a16:creationId xmlns:a16="http://schemas.microsoft.com/office/drawing/2014/main" id="{BE32E793-83DB-46F4-A636-713100165312}"/>
              </a:ext>
            </a:extLst>
          </p:cNvPr>
          <p:cNvSpPr>
            <a:spLocks noGrp="1"/>
          </p:cNvSpPr>
          <p:nvPr>
            <p:ph type="body" sz="quarter" idx="13"/>
          </p:nvPr>
        </p:nvSpPr>
        <p:spPr>
          <a:xfrm>
            <a:off x="588263" y="1517755"/>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Placeholder 1">
            <a:extLst>
              <a:ext uri="{FF2B5EF4-FFF2-40B4-BE49-F238E27FC236}">
                <a16:creationId xmlns:a16="http://schemas.microsoft.com/office/drawing/2014/main" id="{2F70DC7D-6B5A-4300-92CB-0BBEE3E1C39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21" name="Text Placeholder 19">
            <a:extLst>
              <a:ext uri="{FF2B5EF4-FFF2-40B4-BE49-F238E27FC236}">
                <a16:creationId xmlns:a16="http://schemas.microsoft.com/office/drawing/2014/main" id="{3917FD99-AA15-4F9B-86BC-1F3D240F2FCD}"/>
              </a:ext>
            </a:extLst>
          </p:cNvPr>
          <p:cNvSpPr>
            <a:spLocks noGrp="1"/>
          </p:cNvSpPr>
          <p:nvPr>
            <p:ph type="body" sz="quarter" idx="14"/>
          </p:nvPr>
        </p:nvSpPr>
        <p:spPr>
          <a:xfrm>
            <a:off x="6352425" y="1517755"/>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101BAF34-2F67-4F93-9B3F-A59F57C833DF}"/>
              </a:ext>
            </a:extLst>
          </p:cNvPr>
          <p:cNvSpPr>
            <a:spLocks noGrp="1"/>
          </p:cNvSpPr>
          <p:nvPr>
            <p:ph type="body" sz="quarter" idx="15"/>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4550094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37007793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24717456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gradFill>
                  <a:gsLst>
                    <a:gs pos="83000">
                      <a:schemeClr val="tx1"/>
                    </a:gs>
                    <a:gs pos="99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err="1">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167269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27373849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96971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01226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85124233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57237855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3261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39694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5CAE30-FD7A-43EE-BE90-146A4FE2053B}"/>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9" name="Footer Placeholder 4">
            <a:extLst>
              <a:ext uri="{FF2B5EF4-FFF2-40B4-BE49-F238E27FC236}">
                <a16:creationId xmlns:a16="http://schemas.microsoft.com/office/drawing/2014/main" id="{32C52F3D-1EC5-44B6-8B66-0CC0C96985F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4B12BCD8-ADBE-44A0-B85A-7FB40F09226F}"/>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9" name="Text Placeholder 19">
            <a:extLst>
              <a:ext uri="{FF2B5EF4-FFF2-40B4-BE49-F238E27FC236}">
                <a16:creationId xmlns:a16="http://schemas.microsoft.com/office/drawing/2014/main" id="{BE32E793-83DB-46F4-A636-713100165312}"/>
              </a:ext>
            </a:extLst>
          </p:cNvPr>
          <p:cNvSpPr>
            <a:spLocks noGrp="1"/>
          </p:cNvSpPr>
          <p:nvPr>
            <p:ph type="body" sz="quarter" idx="13"/>
          </p:nvPr>
        </p:nvSpPr>
        <p:spPr>
          <a:xfrm>
            <a:off x="587868" y="3429000"/>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Placeholder 1">
            <a:extLst>
              <a:ext uri="{FF2B5EF4-FFF2-40B4-BE49-F238E27FC236}">
                <a16:creationId xmlns:a16="http://schemas.microsoft.com/office/drawing/2014/main" id="{2F70DC7D-6B5A-4300-92CB-0BBEE3E1C39A}"/>
              </a:ext>
            </a:extLst>
          </p:cNvPr>
          <p:cNvSpPr>
            <a:spLocks noGrp="1"/>
          </p:cNvSpPr>
          <p:nvPr>
            <p:ph type="title"/>
          </p:nvPr>
        </p:nvSpPr>
        <p:spPr>
          <a:xfrm>
            <a:off x="587868" y="2548440"/>
            <a:ext cx="5443433"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2" name="Text Placeholder 6">
            <a:extLst>
              <a:ext uri="{FF2B5EF4-FFF2-40B4-BE49-F238E27FC236}">
                <a16:creationId xmlns:a16="http://schemas.microsoft.com/office/drawing/2014/main" id="{101BAF34-2F67-4F93-9B3F-A59F57C833DF}"/>
              </a:ext>
            </a:extLst>
          </p:cNvPr>
          <p:cNvSpPr>
            <a:spLocks noGrp="1"/>
          </p:cNvSpPr>
          <p:nvPr>
            <p:ph type="body" sz="quarter" idx="15"/>
          </p:nvPr>
        </p:nvSpPr>
        <p:spPr>
          <a:xfrm>
            <a:off x="588963" y="1019175"/>
            <a:ext cx="5443127"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72124084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accent5"/>
                    </a:gs>
                    <a:gs pos="99000">
                      <a:schemeClr val="accent5"/>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422749629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Section title photo">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tx1"/>
                    </a:gs>
                    <a:gs pos="99000">
                      <a:schemeClr val="tx1"/>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97542488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745913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262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142386277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bg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bg1"/>
                    </a:gs>
                    <a:gs pos="100000">
                      <a:schemeClr val="bg2"/>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270987358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4781662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Photo layout 2">
    <p:bg>
      <p:bgPr>
        <a:solidFill>
          <a:schemeClr val="accent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est,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051790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61882580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Multiple screenshots</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7004253" y="157171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
        <p:nvSpPr>
          <p:cNvPr id="8" name="Picture Placeholder 11">
            <a:extLst>
              <a:ext uri="{FF2B5EF4-FFF2-40B4-BE49-F238E27FC236}">
                <a16:creationId xmlns:a16="http://schemas.microsoft.com/office/drawing/2014/main" id="{1B26DED9-88C3-4EA5-A785-532FDCBC8A9C}"/>
              </a:ext>
            </a:extLst>
          </p:cNvPr>
          <p:cNvSpPr>
            <a:spLocks noGrp="1"/>
          </p:cNvSpPr>
          <p:nvPr>
            <p:ph type="pic" sz="quarter" idx="13"/>
          </p:nvPr>
        </p:nvSpPr>
        <p:spPr>
          <a:xfrm>
            <a:off x="7004253" y="405217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Tree>
    <p:extLst>
      <p:ext uri="{BB962C8B-B14F-4D97-AF65-F5344CB8AC3E}">
        <p14:creationId xmlns:p14="http://schemas.microsoft.com/office/powerpoint/2010/main" val="4176552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83A94A-049B-48C2-8424-D56AE706C428}"/>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3" name="Text Placeholder 2">
            <a:extLst>
              <a:ext uri="{FF2B5EF4-FFF2-40B4-BE49-F238E27FC236}">
                <a16:creationId xmlns:a16="http://schemas.microsoft.com/office/drawing/2014/main" id="{DFD2EE62-CA9F-42D6-962B-ADC61955DA27}"/>
              </a:ext>
            </a:extLst>
          </p:cNvPr>
          <p:cNvSpPr>
            <a:spLocks noGrp="1"/>
          </p:cNvSpPr>
          <p:nvPr>
            <p:ph type="body" idx="1"/>
          </p:nvPr>
        </p:nvSpPr>
        <p:spPr>
          <a:xfrm>
            <a:off x="839788" y="1681163"/>
            <a:ext cx="5157787" cy="823912"/>
          </a:xfrm>
        </p:spPr>
        <p:txBody>
          <a:bodyPr anchor="b"/>
          <a:lstStyle>
            <a:lvl1pPr marL="0" indent="0">
              <a:buNone/>
              <a:defRPr sz="2400" b="1">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0A4E28-D45E-424A-9894-618B5378BC75}"/>
              </a:ext>
            </a:extLst>
          </p:cNvPr>
          <p:cNvSpPr>
            <a:spLocks noGrp="1"/>
          </p:cNvSpPr>
          <p:nvPr>
            <p:ph sz="half" idx="2"/>
          </p:nvPr>
        </p:nvSpPr>
        <p:spPr>
          <a:xfrm>
            <a:off x="839788" y="2505075"/>
            <a:ext cx="5157787" cy="3684588"/>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E85DE8-57A4-442D-882D-12C924757A68}"/>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A45CB-BBA5-4AE7-B0E8-E9A527D58994}"/>
              </a:ext>
            </a:extLst>
          </p:cNvPr>
          <p:cNvSpPr>
            <a:spLocks noGrp="1"/>
          </p:cNvSpPr>
          <p:nvPr>
            <p:ph sz="quarter" idx="4"/>
          </p:nvPr>
        </p:nvSpPr>
        <p:spPr>
          <a:xfrm>
            <a:off x="6172200" y="2505075"/>
            <a:ext cx="5183188" cy="3684588"/>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1F692DA5-86E8-40CF-9707-479DA682D800}"/>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3" name="Slide Number Placeholder 5">
            <a:extLst>
              <a:ext uri="{FF2B5EF4-FFF2-40B4-BE49-F238E27FC236}">
                <a16:creationId xmlns:a16="http://schemas.microsoft.com/office/drawing/2014/main" id="{9A7EBC7D-049D-4F77-97A6-AA3272DCB32A}"/>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6" name="Title Placeholder 1">
            <a:extLst>
              <a:ext uri="{FF2B5EF4-FFF2-40B4-BE49-F238E27FC236}">
                <a16:creationId xmlns:a16="http://schemas.microsoft.com/office/drawing/2014/main" id="{CD8BD527-FB99-4FFD-B009-519C971BDDB0}"/>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7" name="Text Placeholder 6">
            <a:extLst>
              <a:ext uri="{FF2B5EF4-FFF2-40B4-BE49-F238E27FC236}">
                <a16:creationId xmlns:a16="http://schemas.microsoft.com/office/drawing/2014/main" id="{AF5610DE-EF9D-4D75-B3B0-D4658524B9C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2450645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ice layout 2">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4000">
                      <a:schemeClr val="bg2"/>
                    </a:gs>
                    <a:gs pos="100000">
                      <a:schemeClr val="bg2"/>
                    </a:gs>
                  </a:gsLst>
                  <a:lin ang="5400000" scaled="1"/>
                </a:gradFill>
              </a:defRPr>
            </a:lvl1pPr>
          </a:lstStyle>
          <a:p>
            <a:r>
              <a:rPr lang="en-US"/>
              <a:t>Device layout 2: two columns</a:t>
            </a:r>
          </a:p>
        </p:txBody>
      </p:sp>
    </p:spTree>
    <p:extLst>
      <p:ext uri="{BB962C8B-B14F-4D97-AF65-F5344CB8AC3E}">
        <p14:creationId xmlns:p14="http://schemas.microsoft.com/office/powerpoint/2010/main" val="342387058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21539014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Device layout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bg1"/>
                    </a:gs>
                    <a:gs pos="100000">
                      <a:schemeClr val="bg2"/>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89871245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10509418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36336477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2739064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37720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1"/>
          <p:cNvSpPr>
            <a:spLocks noGrp="1"/>
          </p:cNvSpPr>
          <p:nvPr>
            <p:ph type="ctrTitle" hasCustomPrompt="1"/>
          </p:nvPr>
        </p:nvSpPr>
        <p:spPr>
          <a:xfrm>
            <a:off x="314790" y="3354776"/>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a:t>Customer Name </a:t>
            </a:r>
            <a:br>
              <a:rPr lang="en-US"/>
            </a:br>
            <a:r>
              <a:rPr lang="en-US"/>
              <a:t>and headline</a:t>
            </a:r>
          </a:p>
        </p:txBody>
      </p:sp>
      <p:sp>
        <p:nvSpPr>
          <p:cNvPr id="22" name="Text Placeholder 132"/>
          <p:cNvSpPr>
            <a:spLocks noGrp="1"/>
          </p:cNvSpPr>
          <p:nvPr>
            <p:ph type="body" sz="quarter" idx="11" hasCustomPrompt="1"/>
          </p:nvPr>
        </p:nvSpPr>
        <p:spPr>
          <a:xfrm>
            <a:off x="4341091" y="3354775"/>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cxnSp>
        <p:nvCxnSpPr>
          <p:cNvPr id="31" name="Straight Connector 30"/>
          <p:cNvCxnSpPr/>
          <p:nvPr userDrawn="1"/>
        </p:nvCxnSpPr>
        <p:spPr>
          <a:xfrm>
            <a:off x="1838859" y="5937283"/>
            <a:ext cx="0" cy="635000"/>
          </a:xfrm>
          <a:prstGeom prst="line">
            <a:avLst/>
          </a:prstGeom>
          <a:ln w="158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gradFill>
                  <a:gsLst>
                    <a:gs pos="83000">
                      <a:schemeClr val="tx1"/>
                    </a:gs>
                    <a:gs pos="100000">
                      <a:schemeClr val="tx1"/>
                    </a:gs>
                  </a:gsLst>
                  <a:lin ang="5400000" scaled="1"/>
                </a:gradFill>
              </a:defRPr>
            </a:lvl1pPr>
          </a:lstStyle>
          <a:p>
            <a:r>
              <a:rPr lang="en-US"/>
              <a:t>Drag logo here</a:t>
            </a:r>
          </a:p>
        </p:txBody>
      </p:sp>
      <p:sp>
        <p:nvSpPr>
          <p:cNvPr id="37" name="Text Placeholder 136"/>
          <p:cNvSpPr>
            <a:spLocks noGrp="1"/>
          </p:cNvSpPr>
          <p:nvPr>
            <p:ph type="body" sz="quarter" idx="31"/>
          </p:nvPr>
        </p:nvSpPr>
        <p:spPr>
          <a:xfrm>
            <a:off x="8109150" y="60699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6131517" y="60699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153883" y="61040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176248" y="6115095"/>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5" name="TextBox 44"/>
          <p:cNvSpPr txBox="1"/>
          <p:nvPr userDrawn="1"/>
        </p:nvSpPr>
        <p:spPr>
          <a:xfrm>
            <a:off x="2176249"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Products and Services</a:t>
            </a:r>
          </a:p>
        </p:txBody>
      </p:sp>
      <p:sp>
        <p:nvSpPr>
          <p:cNvPr id="46" name="TextBox 45"/>
          <p:cNvSpPr txBox="1"/>
          <p:nvPr userDrawn="1"/>
        </p:nvSpPr>
        <p:spPr>
          <a:xfrm>
            <a:off x="4153883"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Organization Size</a:t>
            </a:r>
          </a:p>
        </p:txBody>
      </p:sp>
      <p:sp>
        <p:nvSpPr>
          <p:cNvPr id="47" name="TextBox 46"/>
          <p:cNvSpPr txBox="1"/>
          <p:nvPr userDrawn="1"/>
        </p:nvSpPr>
        <p:spPr>
          <a:xfrm>
            <a:off x="6131517"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Industry</a:t>
            </a:r>
          </a:p>
        </p:txBody>
      </p:sp>
      <p:sp>
        <p:nvSpPr>
          <p:cNvPr id="48" name="TextBox 47"/>
          <p:cNvSpPr txBox="1"/>
          <p:nvPr userDrawn="1"/>
        </p:nvSpPr>
        <p:spPr>
          <a:xfrm>
            <a:off x="8109150"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Country</a:t>
            </a:r>
          </a:p>
        </p:txBody>
      </p:sp>
    </p:spTree>
    <p:extLst>
      <p:ext uri="{BB962C8B-B14F-4D97-AF65-F5344CB8AC3E}">
        <p14:creationId xmlns:p14="http://schemas.microsoft.com/office/powerpoint/2010/main" val="296868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7584840-FBD5-45F5-A358-07A2B03C475D}"/>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3" name="Picture Placeholder 2">
            <a:extLst>
              <a:ext uri="{FF2B5EF4-FFF2-40B4-BE49-F238E27FC236}">
                <a16:creationId xmlns:a16="http://schemas.microsoft.com/office/drawing/2014/main" id="{E50FAA9F-A9FB-478A-A4A8-C90D04662FBC}"/>
              </a:ext>
            </a:extLst>
          </p:cNvPr>
          <p:cNvSpPr>
            <a:spLocks noGrp="1"/>
          </p:cNvSpPr>
          <p:nvPr>
            <p:ph type="pic" sz="quarter" idx="13"/>
          </p:nvPr>
        </p:nvSpPr>
        <p:spPr>
          <a:xfrm>
            <a:off x="921774" y="2104246"/>
            <a:ext cx="2647335" cy="2588342"/>
          </a:xfrm>
          <a:prstGeom prst="flowChartConnector">
            <a:avLst/>
          </a:prstGeom>
        </p:spPr>
        <p:txBody>
          <a:bodyPr/>
          <a:lstStyle>
            <a:lvl1pPr marL="0" indent="0" algn="ctr">
              <a:buNone/>
              <a:defRPr/>
            </a:lvl1pPr>
          </a:lstStyle>
          <a:p>
            <a:endParaRPr lang="en-US"/>
          </a:p>
        </p:txBody>
      </p:sp>
      <p:pic>
        <p:nvPicPr>
          <p:cNvPr id="4100" name="Picture 4" descr="Painting Vector Painted Gold - Paint Brush Circle Png (1039x1112), Png Download">
            <a:extLst>
              <a:ext uri="{FF2B5EF4-FFF2-40B4-BE49-F238E27FC236}">
                <a16:creationId xmlns:a16="http://schemas.microsoft.com/office/drawing/2014/main" id="{A97DA897-E4C5-4C09-B94D-21350C37DF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88263" y="1676995"/>
            <a:ext cx="3353515" cy="3589491"/>
          </a:xfrm>
          <a:prstGeom prst="rect">
            <a:avLst/>
          </a:prstGeom>
          <a:noFill/>
          <a:extLst>
            <a:ext uri="{909E8E84-426E-40DD-AFC4-6F175D3DCCD1}">
              <a14:hiddenFill xmlns:a14="http://schemas.microsoft.com/office/drawing/2010/main">
                <a:solidFill>
                  <a:srgbClr val="FFFFFF"/>
                </a:solidFill>
              </a14:hiddenFill>
            </a:ext>
          </a:extLst>
        </p:spPr>
      </p:pic>
      <p:sp>
        <p:nvSpPr>
          <p:cNvPr id="20" name="Picture Placeholder 2">
            <a:extLst>
              <a:ext uri="{FF2B5EF4-FFF2-40B4-BE49-F238E27FC236}">
                <a16:creationId xmlns:a16="http://schemas.microsoft.com/office/drawing/2014/main" id="{BE51B678-537C-44A9-AD8F-3A35DE0F2347}"/>
              </a:ext>
            </a:extLst>
          </p:cNvPr>
          <p:cNvSpPr>
            <a:spLocks noGrp="1"/>
          </p:cNvSpPr>
          <p:nvPr>
            <p:ph type="pic" sz="quarter" idx="14"/>
          </p:nvPr>
        </p:nvSpPr>
        <p:spPr>
          <a:xfrm>
            <a:off x="4616174" y="2137654"/>
            <a:ext cx="2647335" cy="2588342"/>
          </a:xfrm>
          <a:prstGeom prst="flowChartConnector">
            <a:avLst/>
          </a:prstGeom>
        </p:spPr>
        <p:txBody>
          <a:bodyPr/>
          <a:lstStyle>
            <a:lvl1pPr marL="0" indent="0" algn="ctr">
              <a:buNone/>
              <a:defRPr/>
            </a:lvl1pPr>
          </a:lstStyle>
          <a:p>
            <a:endParaRPr lang="en-US"/>
          </a:p>
        </p:txBody>
      </p:sp>
      <p:pic>
        <p:nvPicPr>
          <p:cNvPr id="21" name="Picture 4" descr="Painting Vector Painted Gold - Paint Brush Circle Png (1039x1112), Png Download">
            <a:extLst>
              <a:ext uri="{FF2B5EF4-FFF2-40B4-BE49-F238E27FC236}">
                <a16:creationId xmlns:a16="http://schemas.microsoft.com/office/drawing/2014/main" id="{5862F697-5802-4870-9B57-F993B1C9914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82663" y="1710403"/>
            <a:ext cx="3353515" cy="3589491"/>
          </a:xfrm>
          <a:prstGeom prst="rect">
            <a:avLst/>
          </a:prstGeom>
          <a:noFill/>
          <a:extLst>
            <a:ext uri="{909E8E84-426E-40DD-AFC4-6F175D3DCCD1}">
              <a14:hiddenFill xmlns:a14="http://schemas.microsoft.com/office/drawing/2010/main">
                <a:solidFill>
                  <a:srgbClr val="FFFFFF"/>
                </a:solidFill>
              </a14:hiddenFill>
            </a:ext>
          </a:extLst>
        </p:spPr>
      </p:pic>
      <p:sp>
        <p:nvSpPr>
          <p:cNvPr id="22" name="Picture Placeholder 2">
            <a:extLst>
              <a:ext uri="{FF2B5EF4-FFF2-40B4-BE49-F238E27FC236}">
                <a16:creationId xmlns:a16="http://schemas.microsoft.com/office/drawing/2014/main" id="{DC3A1C6A-BCFD-435B-B9F0-586668B4E825}"/>
              </a:ext>
            </a:extLst>
          </p:cNvPr>
          <p:cNvSpPr>
            <a:spLocks noGrp="1"/>
          </p:cNvSpPr>
          <p:nvPr>
            <p:ph type="pic" sz="quarter" idx="15"/>
          </p:nvPr>
        </p:nvSpPr>
        <p:spPr>
          <a:xfrm>
            <a:off x="8310574" y="2048006"/>
            <a:ext cx="2723536" cy="2588342"/>
          </a:xfrm>
          <a:prstGeom prst="flowChartConnector">
            <a:avLst/>
          </a:prstGeom>
        </p:spPr>
        <p:txBody>
          <a:bodyPr/>
          <a:lstStyle>
            <a:lvl1pPr marL="0" indent="0" algn="ctr">
              <a:buNone/>
              <a:defRPr/>
            </a:lvl1pPr>
          </a:lstStyle>
          <a:p>
            <a:endParaRPr lang="en-US"/>
          </a:p>
        </p:txBody>
      </p:sp>
      <p:pic>
        <p:nvPicPr>
          <p:cNvPr id="23" name="Picture 4" descr="Painting Vector Painted Gold - Paint Brush Circle Png (1039x1112), Png Download">
            <a:extLst>
              <a:ext uri="{FF2B5EF4-FFF2-40B4-BE49-F238E27FC236}">
                <a16:creationId xmlns:a16="http://schemas.microsoft.com/office/drawing/2014/main" id="{86BC9EE9-4551-41BC-96B2-76546896B3A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77063" y="1620755"/>
            <a:ext cx="3450043" cy="3589491"/>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Placeholder 1">
            <a:extLst>
              <a:ext uri="{FF2B5EF4-FFF2-40B4-BE49-F238E27FC236}">
                <a16:creationId xmlns:a16="http://schemas.microsoft.com/office/drawing/2014/main" id="{E4590B10-1184-4FB5-B5A9-6C6A644581DC}"/>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26" name="Text Placeholder 6">
            <a:extLst>
              <a:ext uri="{FF2B5EF4-FFF2-40B4-BE49-F238E27FC236}">
                <a16:creationId xmlns:a16="http://schemas.microsoft.com/office/drawing/2014/main" id="{1501886E-F195-4F99-9FA2-423D5916A32C}"/>
              </a:ext>
            </a:extLst>
          </p:cNvPr>
          <p:cNvSpPr>
            <a:spLocks noGrp="1"/>
          </p:cNvSpPr>
          <p:nvPr>
            <p:ph type="body" sz="quarter" idx="16"/>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35247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Picture 3" descr="A sunset in the background&#10;&#10;Description automatically generated">
            <a:extLst>
              <a:ext uri="{FF2B5EF4-FFF2-40B4-BE49-F238E27FC236}">
                <a16:creationId xmlns:a16="http://schemas.microsoft.com/office/drawing/2014/main" id="{5973A092-8A09-4819-977E-AEC1A072EB28}"/>
              </a:ext>
            </a:extLst>
          </p:cNvPr>
          <p:cNvPicPr>
            <a:picLocks noChangeAspect="1"/>
          </p:cNvPicPr>
          <p:nvPr userDrawn="1"/>
        </p:nvPicPr>
        <p:blipFill rotWithShape="1">
          <a:blip r:embed="rId2"/>
          <a:srcRect t="7366" b="8365"/>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AB6920-F6A3-44A8-90FC-C7F06310114F}"/>
              </a:ext>
            </a:extLst>
          </p:cNvPr>
          <p:cNvPicPr>
            <a:picLocks noChangeAspect="1"/>
          </p:cNvPicPr>
          <p:nvPr userDrawn="1"/>
        </p:nvPicPr>
        <p:blipFill>
          <a:blip r:embed="rId3">
            <a:alphaModFix/>
          </a:blip>
          <a:stretch>
            <a:fillRect/>
          </a:stretch>
        </p:blipFill>
        <p:spPr>
          <a:xfrm>
            <a:off x="0" y="5175780"/>
            <a:ext cx="12192000" cy="1682496"/>
          </a:xfrm>
          <a:prstGeom prst="rect">
            <a:avLst/>
          </a:prstGeom>
        </p:spPr>
      </p:pic>
      <p:sp>
        <p:nvSpPr>
          <p:cNvPr id="12" name="Title Placeholder 1">
            <a:extLst>
              <a:ext uri="{FF2B5EF4-FFF2-40B4-BE49-F238E27FC236}">
                <a16:creationId xmlns:a16="http://schemas.microsoft.com/office/drawing/2014/main" id="{76A44760-4422-4B12-9524-A465F1CA2D22}"/>
              </a:ext>
            </a:extLst>
          </p:cNvPr>
          <p:cNvSpPr>
            <a:spLocks noGrp="1"/>
          </p:cNvSpPr>
          <p:nvPr>
            <p:ph type="title"/>
          </p:nvPr>
        </p:nvSpPr>
        <p:spPr>
          <a:xfrm>
            <a:off x="608054" y="1333701"/>
            <a:ext cx="8801417"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3" name="Text Placeholder 29">
            <a:extLst>
              <a:ext uri="{FF2B5EF4-FFF2-40B4-BE49-F238E27FC236}">
                <a16:creationId xmlns:a16="http://schemas.microsoft.com/office/drawing/2014/main" id="{E77A7824-3637-464A-9CE2-AB16FBED55ED}"/>
              </a:ext>
            </a:extLst>
          </p:cNvPr>
          <p:cNvSpPr>
            <a:spLocks noGrp="1"/>
          </p:cNvSpPr>
          <p:nvPr>
            <p:ph type="body" sz="quarter" idx="10"/>
          </p:nvPr>
        </p:nvSpPr>
        <p:spPr>
          <a:xfrm>
            <a:off x="608013" y="1927225"/>
            <a:ext cx="8801100"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4" name="Picture 13" descr="MSFT_logo_rgb_W-Wht_D.pdf">
            <a:extLst>
              <a:ext uri="{FF2B5EF4-FFF2-40B4-BE49-F238E27FC236}">
                <a16:creationId xmlns:a16="http://schemas.microsoft.com/office/drawing/2014/main" id="{8C5BFCB8-2537-4DF4-8220-CDD9C51F2A2B}"/>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spTree>
    <p:extLst>
      <p:ext uri="{BB962C8B-B14F-4D97-AF65-F5344CB8AC3E}">
        <p14:creationId xmlns:p14="http://schemas.microsoft.com/office/powerpoint/2010/main" val="34649643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263590-278F-460B-9D9E-8839A779B160}"/>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2" name="Picture 11" descr="A picture containing table, light, sitting, large&#10;&#10;Description automatically generated">
            <a:extLst>
              <a:ext uri="{FF2B5EF4-FFF2-40B4-BE49-F238E27FC236}">
                <a16:creationId xmlns:a16="http://schemas.microsoft.com/office/drawing/2014/main" id="{EAF110D1-E33E-4C28-9E6C-F185E5CB8BD1}"/>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0" y="2347044"/>
            <a:ext cx="6993731" cy="4510955"/>
          </a:xfrm>
          <a:prstGeom prst="rect">
            <a:avLst/>
          </a:prstGeom>
        </p:spPr>
      </p:pic>
      <p:pic>
        <p:nvPicPr>
          <p:cNvPr id="13" name="Picture 12" descr="A picture containing table, light, sitting, large&#10;&#10;Description automatically generated">
            <a:extLst>
              <a:ext uri="{FF2B5EF4-FFF2-40B4-BE49-F238E27FC236}">
                <a16:creationId xmlns:a16="http://schemas.microsoft.com/office/drawing/2014/main" id="{4CCAA8B5-ACFE-4BB6-99F4-8CDD9D1B5A63}"/>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6096000" y="2347043"/>
            <a:ext cx="6993731" cy="4510955"/>
          </a:xfrm>
          <a:prstGeom prst="rect">
            <a:avLst/>
          </a:prstGeom>
        </p:spPr>
      </p:pic>
    </p:spTree>
    <p:extLst>
      <p:ext uri="{BB962C8B-B14F-4D97-AF65-F5344CB8AC3E}">
        <p14:creationId xmlns:p14="http://schemas.microsoft.com/office/powerpoint/2010/main" val="2529662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34DD9B-ED1C-4016-805A-EBC2F6FDB81A}"/>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2" name="Picture 11" descr="MSFT_logo_rgb_W-Wht_D.pdf">
            <a:extLst>
              <a:ext uri="{FF2B5EF4-FFF2-40B4-BE49-F238E27FC236}">
                <a16:creationId xmlns:a16="http://schemas.microsoft.com/office/drawing/2014/main" id="{270E2B8C-741C-476B-9856-0A102779061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4334" y="6361358"/>
            <a:ext cx="1707908" cy="628158"/>
          </a:xfrm>
          <a:prstGeom prst="rect">
            <a:avLst/>
          </a:prstGeom>
        </p:spPr>
      </p:pic>
    </p:spTree>
    <p:extLst>
      <p:ext uri="{BB962C8B-B14F-4D97-AF65-F5344CB8AC3E}">
        <p14:creationId xmlns:p14="http://schemas.microsoft.com/office/powerpoint/2010/main" val="3745794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DDF9510-FF4E-497D-9C5C-EE07D760FA42}"/>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6" descr="A picture containing building, water, sitting, large&#10;&#10;Description automatically generated">
            <a:extLst>
              <a:ext uri="{FF2B5EF4-FFF2-40B4-BE49-F238E27FC236}">
                <a16:creationId xmlns:a16="http://schemas.microsoft.com/office/drawing/2014/main" id="{0D37708D-4886-45A0-98F8-3F76866B856E}"/>
              </a:ext>
            </a:extLst>
          </p:cNvPr>
          <p:cNvPicPr>
            <a:picLocks noChangeAspect="1"/>
          </p:cNvPicPr>
          <p:nvPr userDrawn="1"/>
        </p:nvPicPr>
        <p:blipFill rotWithShape="1">
          <a:blip r:embed="rId2">
            <a:duotone>
              <a:schemeClr val="accent1">
                <a:shade val="45000"/>
                <a:satMod val="135000"/>
              </a:schemeClr>
              <a:prstClr val="white"/>
            </a:duotone>
            <a:alphaModFix amt="70000"/>
            <a:extLst>
              <a:ext uri="{28A0092B-C50C-407E-A947-70E740481C1C}">
                <a14:useLocalDpi xmlns:a14="http://schemas.microsoft.com/office/drawing/2010/main" val="0"/>
              </a:ext>
            </a:extLst>
          </a:blip>
          <a:srcRect t="47956" b="26132"/>
          <a:stretch/>
        </p:blipFill>
        <p:spPr>
          <a:xfrm>
            <a:off x="-293414" y="3643800"/>
            <a:ext cx="12606765" cy="3266654"/>
          </a:xfrm>
          <a:prstGeom prst="rect">
            <a:avLst/>
          </a:prstGeom>
        </p:spPr>
      </p:pic>
      <p:pic>
        <p:nvPicPr>
          <p:cNvPr id="13" name="Picture 12" descr="MSFT_logo_rgb_W-Wht_D.pdf">
            <a:extLst>
              <a:ext uri="{FF2B5EF4-FFF2-40B4-BE49-F238E27FC236}">
                <a16:creationId xmlns:a16="http://schemas.microsoft.com/office/drawing/2014/main" id="{472CE087-6100-44D2-8976-03DD82A01A0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spTree>
    <p:extLst>
      <p:ext uri="{BB962C8B-B14F-4D97-AF65-F5344CB8AC3E}">
        <p14:creationId xmlns:p14="http://schemas.microsoft.com/office/powerpoint/2010/main" val="1981232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89EC31-6E9F-4DA6-8D46-31134A300070}"/>
              </a:ext>
            </a:extLst>
          </p:cNvPr>
          <p:cNvSpPr>
            <a:spLocks noGrp="1"/>
          </p:cNvSpPr>
          <p:nvPr>
            <p:ph type="title" hasCustomPrompt="1"/>
          </p:nvPr>
        </p:nvSpPr>
        <p:spPr>
          <a:xfrm>
            <a:off x="838200" y="4239483"/>
            <a:ext cx="10515600" cy="1666017"/>
          </a:xfrm>
        </p:spPr>
        <p:txBody>
          <a:bodyPr anchor="b">
            <a:normAutofit/>
          </a:bodyPr>
          <a:lstStyle>
            <a:lvl1pPr algn="ctr">
              <a:defRPr sz="44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Section Breaker</a:t>
            </a:r>
          </a:p>
        </p:txBody>
      </p:sp>
      <p:pic>
        <p:nvPicPr>
          <p:cNvPr id="3074" name="Picture 2" descr="Microsoft Logo Icon of Flat style - Available in SVG, PNG, EPS, AI ...">
            <a:extLst>
              <a:ext uri="{FF2B5EF4-FFF2-40B4-BE49-F238E27FC236}">
                <a16:creationId xmlns:a16="http://schemas.microsoft.com/office/drawing/2014/main" id="{2E11A264-08DC-4005-AEA8-E989C0074F5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428625" y="6338514"/>
            <a:ext cx="1571625" cy="4051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46D97D8-399F-4908-A2F2-01C966B3D7A6}"/>
              </a:ext>
            </a:extLst>
          </p:cNvPr>
          <p:cNvSpPr/>
          <p:nvPr userDrawn="1"/>
        </p:nvSpPr>
        <p:spPr>
          <a:xfrm>
            <a:off x="0" y="0"/>
            <a:ext cx="12191999" cy="4239483"/>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8" name="Picture 7" descr="A picture containing drawing&#10;&#10;Description automatically generated">
            <a:extLst>
              <a:ext uri="{FF2B5EF4-FFF2-40B4-BE49-F238E27FC236}">
                <a16:creationId xmlns:a16="http://schemas.microsoft.com/office/drawing/2014/main" id="{AF0A34F4-CE3B-4A64-BAA9-F05E289B863C}"/>
              </a:ext>
            </a:extLst>
          </p:cNvPr>
          <p:cNvPicPr>
            <a:picLocks noChangeAspect="1"/>
          </p:cNvPicPr>
          <p:nvPr userDrawn="1"/>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07706" y="517921"/>
            <a:ext cx="3091439" cy="342327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BD85C645-AA00-4278-A403-B0EA70056BD3}"/>
              </a:ext>
            </a:extLst>
          </p:cNvPr>
          <p:cNvPicPr>
            <a:picLocks noChangeAspect="1"/>
          </p:cNvPicPr>
          <p:nvPr userDrawn="1"/>
        </p:nvPicPr>
        <p:blipFill>
          <a:blip r:embed="rId5">
            <a:duotone>
              <a:schemeClr val="accent2">
                <a:shade val="45000"/>
                <a:satMod val="135000"/>
              </a:schemeClr>
              <a:prstClr val="white"/>
            </a:duotone>
            <a:alphaModFix amt="70000"/>
            <a:extLst>
              <a:ext uri="{28A0092B-C50C-407E-A947-70E740481C1C}">
                <a14:useLocalDpi xmlns:a14="http://schemas.microsoft.com/office/drawing/2010/main" val="0"/>
              </a:ext>
            </a:extLst>
          </a:blip>
          <a:srcRect b="16612"/>
          <a:stretch>
            <a:fillRect/>
          </a:stretch>
        </p:blipFill>
        <p:spPr>
          <a:xfrm>
            <a:off x="8614644" y="-1"/>
            <a:ext cx="3582834" cy="4230535"/>
          </a:xfrm>
          <a:custGeom>
            <a:avLst/>
            <a:gdLst>
              <a:gd name="connsiteX0" fmla="*/ 0 w 3582834"/>
              <a:gd name="connsiteY0" fmla="*/ 0 h 4230535"/>
              <a:gd name="connsiteX1" fmla="*/ 3582834 w 3582834"/>
              <a:gd name="connsiteY1" fmla="*/ 0 h 4230535"/>
              <a:gd name="connsiteX2" fmla="*/ 3582834 w 3582834"/>
              <a:gd name="connsiteY2" fmla="*/ 4230535 h 4230535"/>
              <a:gd name="connsiteX3" fmla="*/ 0 w 3582834"/>
              <a:gd name="connsiteY3" fmla="*/ 4230535 h 4230535"/>
            </a:gdLst>
            <a:ahLst/>
            <a:cxnLst>
              <a:cxn ang="0">
                <a:pos x="connsiteX0" y="connsiteY0"/>
              </a:cxn>
              <a:cxn ang="0">
                <a:pos x="connsiteX1" y="connsiteY1"/>
              </a:cxn>
              <a:cxn ang="0">
                <a:pos x="connsiteX2" y="connsiteY2"/>
              </a:cxn>
              <a:cxn ang="0">
                <a:pos x="connsiteX3" y="connsiteY3"/>
              </a:cxn>
            </a:cxnLst>
            <a:rect l="l" t="t" r="r" b="b"/>
            <a:pathLst>
              <a:path w="3582834" h="4230535">
                <a:moveTo>
                  <a:pt x="0" y="0"/>
                </a:moveTo>
                <a:lnTo>
                  <a:pt x="3582834" y="0"/>
                </a:lnTo>
                <a:lnTo>
                  <a:pt x="3582834" y="4230535"/>
                </a:lnTo>
                <a:lnTo>
                  <a:pt x="0" y="4230535"/>
                </a:lnTo>
                <a:close/>
              </a:path>
            </a:pathLst>
          </a:custGeom>
        </p:spPr>
      </p:pic>
      <p:pic>
        <p:nvPicPr>
          <p:cNvPr id="14" name="Picture 13" descr="A screenshot of a computer&#10;&#10;Description automatically generated">
            <a:extLst>
              <a:ext uri="{FF2B5EF4-FFF2-40B4-BE49-F238E27FC236}">
                <a16:creationId xmlns:a16="http://schemas.microsoft.com/office/drawing/2014/main" id="{3A66E472-B4ED-46A8-A315-8D23B13837A3}"/>
              </a:ext>
            </a:extLst>
          </p:cNvPr>
          <p:cNvPicPr>
            <a:picLocks noChangeAspect="1"/>
          </p:cNvPicPr>
          <p:nvPr userDrawn="1"/>
        </p:nvPicPr>
        <p:blipFill>
          <a:blip r:embed="rId5">
            <a:duotone>
              <a:schemeClr val="accent2">
                <a:shade val="45000"/>
                <a:satMod val="135000"/>
              </a:schemeClr>
              <a:prstClr val="white"/>
            </a:duotone>
            <a:alphaModFix amt="70000"/>
            <a:extLst>
              <a:ext uri="{28A0092B-C50C-407E-A947-70E740481C1C}">
                <a14:useLocalDpi xmlns:a14="http://schemas.microsoft.com/office/drawing/2010/main" val="0"/>
              </a:ext>
            </a:extLst>
          </a:blip>
          <a:srcRect b="16278"/>
          <a:stretch>
            <a:fillRect/>
          </a:stretch>
        </p:blipFill>
        <p:spPr>
          <a:xfrm>
            <a:off x="0" y="0"/>
            <a:ext cx="3582834" cy="4247444"/>
          </a:xfrm>
          <a:custGeom>
            <a:avLst/>
            <a:gdLst>
              <a:gd name="connsiteX0" fmla="*/ 0 w 3582834"/>
              <a:gd name="connsiteY0" fmla="*/ 0 h 4247444"/>
              <a:gd name="connsiteX1" fmla="*/ 3582834 w 3582834"/>
              <a:gd name="connsiteY1" fmla="*/ 0 h 4247444"/>
              <a:gd name="connsiteX2" fmla="*/ 3582834 w 3582834"/>
              <a:gd name="connsiteY2" fmla="*/ 4247444 h 4247444"/>
              <a:gd name="connsiteX3" fmla="*/ 0 w 3582834"/>
              <a:gd name="connsiteY3" fmla="*/ 4247444 h 4247444"/>
            </a:gdLst>
            <a:ahLst/>
            <a:cxnLst>
              <a:cxn ang="0">
                <a:pos x="connsiteX0" y="connsiteY0"/>
              </a:cxn>
              <a:cxn ang="0">
                <a:pos x="connsiteX1" y="connsiteY1"/>
              </a:cxn>
              <a:cxn ang="0">
                <a:pos x="connsiteX2" y="connsiteY2"/>
              </a:cxn>
              <a:cxn ang="0">
                <a:pos x="connsiteX3" y="connsiteY3"/>
              </a:cxn>
            </a:cxnLst>
            <a:rect l="l" t="t" r="r" b="b"/>
            <a:pathLst>
              <a:path w="3582834" h="4247444">
                <a:moveTo>
                  <a:pt x="0" y="0"/>
                </a:moveTo>
                <a:lnTo>
                  <a:pt x="3582834" y="0"/>
                </a:lnTo>
                <a:lnTo>
                  <a:pt x="3582834" y="4247444"/>
                </a:lnTo>
                <a:lnTo>
                  <a:pt x="0" y="4247444"/>
                </a:lnTo>
                <a:close/>
              </a:path>
            </a:pathLst>
          </a:custGeom>
        </p:spPr>
      </p:pic>
    </p:spTree>
    <p:extLst>
      <p:ext uri="{BB962C8B-B14F-4D97-AF65-F5344CB8AC3E}">
        <p14:creationId xmlns:p14="http://schemas.microsoft.com/office/powerpoint/2010/main" val="2501424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C40FE7-2410-43BB-B945-8ECD7862B936}"/>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2" name="Title 1">
            <a:extLst>
              <a:ext uri="{FF2B5EF4-FFF2-40B4-BE49-F238E27FC236}">
                <a16:creationId xmlns:a16="http://schemas.microsoft.com/office/drawing/2014/main" id="{464B58ED-8C04-4018-B8AF-E6981AE5FE8B}"/>
              </a:ext>
            </a:extLst>
          </p:cNvPr>
          <p:cNvSpPr>
            <a:spLocks noGrp="1"/>
          </p:cNvSpPr>
          <p:nvPr>
            <p:ph type="title"/>
          </p:nvPr>
        </p:nvSpPr>
        <p:spPr>
          <a:xfrm>
            <a:off x="839788" y="457200"/>
            <a:ext cx="3932237" cy="1600200"/>
          </a:xfrm>
        </p:spPr>
        <p:txBody>
          <a:bodyPr anchor="b"/>
          <a:lstStyle>
            <a:lvl1pPr>
              <a:defRPr sz="3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32EA822-F625-4D14-B479-B465D97A968B}"/>
              </a:ext>
            </a:extLst>
          </p:cNvPr>
          <p:cNvSpPr>
            <a:spLocks noGrp="1"/>
          </p:cNvSpPr>
          <p:nvPr>
            <p:ph idx="1"/>
          </p:nvPr>
        </p:nvSpPr>
        <p:spPr>
          <a:xfrm>
            <a:off x="5183188" y="987425"/>
            <a:ext cx="6172200" cy="4873625"/>
          </a:xfrm>
        </p:spPr>
        <p:txBody>
          <a:bodyPr/>
          <a:lstStyle>
            <a:lvl1pPr>
              <a:defRPr sz="3200">
                <a:solidFill>
                  <a:schemeClr val="tx1">
                    <a:lumMod val="65000"/>
                    <a:lumOff val="35000"/>
                  </a:schemeClr>
                </a:solidFill>
                <a:latin typeface="Segoe UI" panose="020B0502040204020203" pitchFamily="34" charset="0"/>
                <a:cs typeface="Segoe UI" panose="020B0502040204020203" pitchFamily="34" charset="0"/>
              </a:defRPr>
            </a:lvl1pPr>
            <a:lvl2pPr>
              <a:defRPr sz="2800">
                <a:solidFill>
                  <a:schemeClr val="tx1">
                    <a:lumMod val="65000"/>
                    <a:lumOff val="35000"/>
                  </a:schemeClr>
                </a:solidFill>
                <a:latin typeface="Segoe UI" panose="020B0502040204020203" pitchFamily="34" charset="0"/>
                <a:cs typeface="Segoe UI" panose="020B0502040204020203" pitchFamily="34" charset="0"/>
              </a:defRPr>
            </a:lvl2pPr>
            <a:lvl3pPr>
              <a:defRPr sz="2400">
                <a:solidFill>
                  <a:schemeClr val="tx1">
                    <a:lumMod val="65000"/>
                    <a:lumOff val="35000"/>
                  </a:schemeClr>
                </a:solidFill>
                <a:latin typeface="Segoe UI" panose="020B0502040204020203" pitchFamily="34" charset="0"/>
                <a:cs typeface="Segoe UI" panose="020B0502040204020203" pitchFamily="34" charset="0"/>
              </a:defRPr>
            </a:lvl3pPr>
            <a:lvl4pPr>
              <a:defRPr sz="2000">
                <a:solidFill>
                  <a:schemeClr val="tx1">
                    <a:lumMod val="65000"/>
                    <a:lumOff val="35000"/>
                  </a:schemeClr>
                </a:solidFill>
                <a:latin typeface="Segoe UI" panose="020B0502040204020203" pitchFamily="34" charset="0"/>
                <a:cs typeface="Segoe UI" panose="020B0502040204020203" pitchFamily="34" charset="0"/>
              </a:defRPr>
            </a:lvl4pPr>
            <a:lvl5pPr>
              <a:defRPr sz="2000">
                <a:solidFill>
                  <a:schemeClr val="tx1">
                    <a:lumMod val="65000"/>
                    <a:lumOff val="35000"/>
                  </a:schemeClr>
                </a:solidFill>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2D265-53A9-4179-901C-05FA90A974B8}"/>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FFE88C67-DE76-4733-B5F6-9AAEC5CDE54E}"/>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06CF7D1D-4471-4BB2-A738-7636A7A0E3E4}"/>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Tree>
    <p:extLst>
      <p:ext uri="{BB962C8B-B14F-4D97-AF65-F5344CB8AC3E}">
        <p14:creationId xmlns:p14="http://schemas.microsoft.com/office/powerpoint/2010/main" val="155071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0C2439-8C70-4B35-AFE8-1B79A280A971}"/>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3" name="Picture Placeholder 2">
            <a:extLst>
              <a:ext uri="{FF2B5EF4-FFF2-40B4-BE49-F238E27FC236}">
                <a16:creationId xmlns:a16="http://schemas.microsoft.com/office/drawing/2014/main" id="{3E6B77E5-C45C-40F7-84AD-BB0373C0B3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27B94-AEF5-4283-A16F-062B7EA22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2F5B98F-3FAC-4A07-8972-B7E53A7E5EA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6A430199-649D-423C-8855-F5658F2674FE}"/>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3" name="Title Placeholder 1">
            <a:extLst>
              <a:ext uri="{FF2B5EF4-FFF2-40B4-BE49-F238E27FC236}">
                <a16:creationId xmlns:a16="http://schemas.microsoft.com/office/drawing/2014/main" id="{BE6627FC-A785-4A32-94C0-5630B6E205F5}"/>
              </a:ext>
            </a:extLst>
          </p:cNvPr>
          <p:cNvSpPr>
            <a:spLocks noGrp="1"/>
          </p:cNvSpPr>
          <p:nvPr>
            <p:ph type="title"/>
          </p:nvPr>
        </p:nvSpPr>
        <p:spPr>
          <a:xfrm>
            <a:off x="647256" y="1050539"/>
            <a:ext cx="4183763"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Tree>
    <p:extLst>
      <p:ext uri="{BB962C8B-B14F-4D97-AF65-F5344CB8AC3E}">
        <p14:creationId xmlns:p14="http://schemas.microsoft.com/office/powerpoint/2010/main" val="766584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1CC81A-2305-4F0F-836D-5E169B509469}"/>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 light, sitting, large&#10;&#10;Description automatically generated">
            <a:extLst>
              <a:ext uri="{FF2B5EF4-FFF2-40B4-BE49-F238E27FC236}">
                <a16:creationId xmlns:a16="http://schemas.microsoft.com/office/drawing/2014/main" id="{B6DFBC48-7FB1-45C5-BC19-EA0C0A917E4C}"/>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0" y="2347044"/>
            <a:ext cx="6993731" cy="4510955"/>
          </a:xfrm>
          <a:prstGeom prst="rect">
            <a:avLst/>
          </a:prstGeom>
        </p:spPr>
      </p:pic>
      <p:pic>
        <p:nvPicPr>
          <p:cNvPr id="11" name="Picture 10" descr="A picture containing table, light, sitting, large&#10;&#10;Description automatically generated">
            <a:extLst>
              <a:ext uri="{FF2B5EF4-FFF2-40B4-BE49-F238E27FC236}">
                <a16:creationId xmlns:a16="http://schemas.microsoft.com/office/drawing/2014/main" id="{5D978956-1735-4AA2-8137-627F68254185}"/>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r="12836" b="21200"/>
          <a:stretch/>
        </p:blipFill>
        <p:spPr>
          <a:xfrm>
            <a:off x="6096001" y="2347043"/>
            <a:ext cx="6096000" cy="4510955"/>
          </a:xfrm>
          <a:prstGeom prst="rect">
            <a:avLst/>
          </a:prstGeom>
        </p:spPr>
      </p:pic>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7" name="Title 1">
            <a:extLst>
              <a:ext uri="{FF2B5EF4-FFF2-40B4-BE49-F238E27FC236}">
                <a16:creationId xmlns:a16="http://schemas.microsoft.com/office/drawing/2014/main" id="{7ED66637-7766-47E0-8F85-2A6E477B82B5}"/>
              </a:ext>
            </a:extLst>
          </p:cNvPr>
          <p:cNvSpPr txBox="1">
            <a:spLocks/>
          </p:cNvSpPr>
          <p:nvPr userDrawn="1"/>
        </p:nvSpPr>
        <p:spPr>
          <a:xfrm>
            <a:off x="586739" y="1609651"/>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50" normalizeH="0" baseline="0" noProof="0">
                <a:ln w="3175">
                  <a:noFill/>
                </a:ln>
                <a:solidFill>
                  <a:schemeClr val="bg1"/>
                </a:solidFill>
                <a:effectLst/>
                <a:uLnTx/>
                <a:uFillTx/>
                <a:latin typeface="Black bruno" panose="02000600000000000000" pitchFamily="50" charset="0"/>
                <a:ea typeface="+mn-ea"/>
                <a:cs typeface="Segoe UI" pitchFamily="34" charset="0"/>
              </a:rPr>
              <a:t>Thank You</a:t>
            </a:r>
          </a:p>
        </p:txBody>
      </p:sp>
      <p:pic>
        <p:nvPicPr>
          <p:cNvPr id="9" name="Picture 8" descr="MSFT_logo_rgb_W-Wht_D.pdf">
            <a:extLst>
              <a:ext uri="{FF2B5EF4-FFF2-40B4-BE49-F238E27FC236}">
                <a16:creationId xmlns:a16="http://schemas.microsoft.com/office/drawing/2014/main" id="{651A6496-C82A-4750-9E10-0D588146023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52935" y="504908"/>
            <a:ext cx="2886129" cy="1061500"/>
          </a:xfrm>
          <a:prstGeom prst="rect">
            <a:avLst/>
          </a:prstGeom>
        </p:spPr>
      </p:pic>
    </p:spTree>
    <p:extLst>
      <p:ext uri="{BB962C8B-B14F-4D97-AF65-F5344CB8AC3E}">
        <p14:creationId xmlns:p14="http://schemas.microsoft.com/office/powerpoint/2010/main" val="26663488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8" name="Picture 7" descr="A picture containing text, map&#10;&#10;Description automatically generated">
            <a:extLst>
              <a:ext uri="{FF2B5EF4-FFF2-40B4-BE49-F238E27FC236}">
                <a16:creationId xmlns:a16="http://schemas.microsoft.com/office/drawing/2014/main" id="{D526110D-6489-40B8-8726-E7D2A90D21E6}"/>
              </a:ext>
            </a:extLst>
          </p:cNvPr>
          <p:cNvPicPr>
            <a:picLocks noChangeAspect="1"/>
          </p:cNvPicPr>
          <p:nvPr userDrawn="1"/>
        </p:nvPicPr>
        <p:blipFill>
          <a:blip r:embed="rId2" cstate="screen">
            <a:duotone>
              <a:schemeClr val="bg2">
                <a:shade val="45000"/>
                <a:satMod val="135000"/>
              </a:schemeClr>
              <a:prstClr val="white"/>
            </a:duotone>
            <a:alphaModFix amt="44000"/>
            <a:extLst>
              <a:ext uri="{28A0092B-C50C-407E-A947-70E740481C1C}">
                <a14:useLocalDpi xmlns:a14="http://schemas.microsoft.com/office/drawing/2010/main" val="0"/>
              </a:ext>
            </a:extLst>
          </a:blip>
          <a:stretch>
            <a:fillRect/>
          </a:stretch>
        </p:blipFill>
        <p:spPr>
          <a:xfrm>
            <a:off x="42012" y="0"/>
            <a:ext cx="12390824" cy="7744265"/>
          </a:xfrm>
          <a:prstGeom prst="rect">
            <a:avLst/>
          </a:prstGeom>
        </p:spPr>
      </p:pic>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0637" y="665227"/>
            <a:ext cx="2271061" cy="835282"/>
          </a:xfrm>
          <a:prstGeom prst="rect">
            <a:avLst/>
          </a:prstGeom>
        </p:spPr>
      </p:pic>
      <p:pic>
        <p:nvPicPr>
          <p:cNvPr id="12" name="Picture 2" descr="Microsoft Corporate Logo Guidelines | Trademarks">
            <a:extLst>
              <a:ext uri="{FF2B5EF4-FFF2-40B4-BE49-F238E27FC236}">
                <a16:creationId xmlns:a16="http://schemas.microsoft.com/office/drawing/2014/main" id="{54B85539-E47E-499C-B003-F3ACFE902159}"/>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val="0"/>
              </a:ext>
            </a:extLst>
          </a:blip>
          <a:srcRect/>
          <a:stretch/>
        </p:blipFill>
        <p:spPr bwMode="auto">
          <a:xfrm>
            <a:off x="310333" y="1804262"/>
            <a:ext cx="7013767" cy="16473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0006BC-A876-47E3-A6DC-0C63941CE4C7}"/>
              </a:ext>
            </a:extLst>
          </p:cNvPr>
          <p:cNvSpPr>
            <a:spLocks noGrp="1"/>
          </p:cNvSpPr>
          <p:nvPr>
            <p:ph type="title" hasCustomPrompt="1"/>
          </p:nvPr>
        </p:nvSpPr>
        <p:spPr>
          <a:xfrm>
            <a:off x="1632747" y="4019610"/>
            <a:ext cx="5343525" cy="830997"/>
          </a:xfrm>
          <a:noFill/>
        </p:spPr>
        <p:txBody>
          <a:bodyPr vert="horz" wrap="square" lIns="0" tIns="0" rIns="0" bIns="0" rtlCol="0" anchor="b" anchorCtr="0">
            <a:spAutoFit/>
          </a:bodyPr>
          <a:lstStyle>
            <a:lvl1pPr algn="ctr">
              <a:defRPr kumimoji="0" lang="en-US" sz="5400" b="1" i="0" u="none" strike="noStrike" cap="none" spc="-50" normalizeH="0" baseline="0">
                <a:ln w="3175">
                  <a:noFill/>
                </a:ln>
                <a:solidFill>
                  <a:schemeClr val="bg1">
                    <a:lumMod val="50000"/>
                  </a:schemeClr>
                </a:solidFill>
                <a:effectLst/>
                <a:uLnTx/>
                <a:uFillTx/>
                <a:latin typeface="Black bruno" panose="02000600000000000000" pitchFamily="50" charset="0"/>
                <a:ea typeface="+mn-ea"/>
                <a:cs typeface="Segoe UI" panose="020B0502040204020203" pitchFamily="34" charset="0"/>
              </a:defRPr>
            </a:lvl1pPr>
          </a:lstStyle>
          <a:p>
            <a:pPr marL="0" marR="0" lvl="0" indent="0" defTabSz="932742" fontAlgn="auto">
              <a:lnSpc>
                <a:spcPct val="100000"/>
              </a:lnSpc>
              <a:spcAft>
                <a:spcPts val="0"/>
              </a:spcAft>
              <a:buClrTx/>
              <a:buSzTx/>
              <a:buFontTx/>
              <a:tabLst/>
            </a:pPr>
            <a:r>
              <a:rPr lang="en-US"/>
              <a:t>Thank You</a:t>
            </a:r>
          </a:p>
        </p:txBody>
      </p:sp>
    </p:spTree>
    <p:extLst>
      <p:ext uri="{BB962C8B-B14F-4D97-AF65-F5344CB8AC3E}">
        <p14:creationId xmlns:p14="http://schemas.microsoft.com/office/powerpoint/2010/main" val="2570972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0D60CC6-D142-4F86-AF44-9B34CEEACACB}"/>
              </a:ext>
            </a:extLst>
          </p:cNvPr>
          <p:cNvSpPr/>
          <p:nvPr userDrawn="1"/>
        </p:nvSpPr>
        <p:spPr bwMode="auto">
          <a:xfrm>
            <a:off x="9340458" y="3822"/>
            <a:ext cx="2857292" cy="6858000"/>
          </a:xfrm>
          <a:prstGeom prst="rect">
            <a:avLst/>
          </a:prstGeom>
          <a:solidFill>
            <a:srgbClr val="FF6587"/>
          </a:solidFill>
        </p:spPr>
        <p:txBody>
          <a:bodyPr wrap="square" lIns="3383280" rIns="274320" anchor="ctr" anchorCtr="0">
            <a:noAutofit/>
          </a:bodyPr>
          <a:lstStyle/>
          <a:p>
            <a:pPr marL="336145" marR="0" lvl="0" indent="-336145" algn="ctr" defTabSz="914367" fontAlgn="auto">
              <a:lnSpc>
                <a:spcPct val="90000"/>
              </a:lnSpc>
              <a:spcBef>
                <a:spcPct val="20000"/>
              </a:spcBef>
              <a:spcAft>
                <a:spcPts val="0"/>
              </a:spcAft>
              <a:buClrTx/>
              <a:buSzPct val="90000"/>
              <a:buFont typeface="Arial" pitchFamily="34" charset="0"/>
              <a:buChar char="•"/>
              <a:tabLst/>
            </a:pPr>
            <a:endParaRPr kumimoji="0" lang="en-US" sz="3921" b="0" i="0" u="none" strike="noStrike" cap="none" spc="0" normalizeH="0" baseline="0" err="1">
              <a:ln>
                <a:noFill/>
              </a:ln>
              <a:solidFill>
                <a:srgbClr val="FFFFFF"/>
              </a:solidFill>
              <a:effectLst/>
              <a:uLnTx/>
              <a:uFillTx/>
              <a:latin typeface="Segoe UI Semibold"/>
            </a:endParaRPr>
          </a:p>
        </p:txBody>
      </p:sp>
      <p:sp>
        <p:nvSpPr>
          <p:cNvPr id="3" name="Picture Placeholder 14">
            <a:extLst>
              <a:ext uri="{FF2B5EF4-FFF2-40B4-BE49-F238E27FC236}">
                <a16:creationId xmlns:a16="http://schemas.microsoft.com/office/drawing/2014/main" id="{0C645AEA-7B1F-4245-ABB3-D44BCFDDDAC9}"/>
              </a:ext>
            </a:extLst>
          </p:cNvPr>
          <p:cNvSpPr>
            <a:spLocks noGrp="1"/>
          </p:cNvSpPr>
          <p:nvPr>
            <p:ph type="pic" sz="quarter" idx="10"/>
          </p:nvPr>
        </p:nvSpPr>
        <p:spPr>
          <a:xfrm>
            <a:off x="9334709" y="0"/>
            <a:ext cx="2265217" cy="6858000"/>
          </a:xfrm>
        </p:spPr>
        <p:txBody>
          <a:bodyPr/>
          <a:lstStyle>
            <a:lvl1pPr>
              <a:defRPr>
                <a:solidFill>
                  <a:schemeClr val="bg1"/>
                </a:solidFill>
              </a:defRPr>
            </a:lvl1pPr>
          </a:lstStyle>
          <a:p>
            <a:endParaRPr lang="en-US"/>
          </a:p>
        </p:txBody>
      </p:sp>
      <p:sp>
        <p:nvSpPr>
          <p:cNvPr id="6" name="Text Placeholder 5">
            <a:extLst>
              <a:ext uri="{FF2B5EF4-FFF2-40B4-BE49-F238E27FC236}">
                <a16:creationId xmlns:a16="http://schemas.microsoft.com/office/drawing/2014/main" id="{3C4911F5-116A-483F-96C2-98ECDD8A03CD}"/>
              </a:ext>
            </a:extLst>
          </p:cNvPr>
          <p:cNvSpPr>
            <a:spLocks noGrp="1"/>
          </p:cNvSpPr>
          <p:nvPr>
            <p:ph type="body" sz="quarter" idx="11"/>
          </p:nvPr>
        </p:nvSpPr>
        <p:spPr>
          <a:xfrm>
            <a:off x="266920" y="1634238"/>
            <a:ext cx="3480617" cy="572464"/>
          </a:xfrm>
        </p:spPr>
        <p:txBody>
          <a:bodyPr anchor="b"/>
          <a:lstStyle>
            <a:lvl1pPr marL="0" indent="0">
              <a:buNone/>
              <a:defRPr lang="en-US" sz="2800" kern="1200" cap="none" spc="0" baseline="0" dirty="0" smtClean="0">
                <a:solidFill>
                  <a:schemeClr val="tx2"/>
                </a:solidFill>
                <a:latin typeface="+mj-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a:t>
            </a:r>
          </a:p>
        </p:txBody>
      </p:sp>
      <p:sp>
        <p:nvSpPr>
          <p:cNvPr id="7" name="Text Placeholder 5">
            <a:extLst>
              <a:ext uri="{FF2B5EF4-FFF2-40B4-BE49-F238E27FC236}">
                <a16:creationId xmlns:a16="http://schemas.microsoft.com/office/drawing/2014/main" id="{2E666C94-247C-40DA-A511-A60AC41C2F5F}"/>
              </a:ext>
            </a:extLst>
          </p:cNvPr>
          <p:cNvSpPr>
            <a:spLocks noGrp="1"/>
          </p:cNvSpPr>
          <p:nvPr>
            <p:ph type="body" sz="quarter" idx="12"/>
          </p:nvPr>
        </p:nvSpPr>
        <p:spPr>
          <a:xfrm>
            <a:off x="4377690" y="1634238"/>
            <a:ext cx="4544060" cy="1594283"/>
          </a:xfrm>
        </p:spPr>
        <p:txBody>
          <a:bodyPr anchor="t">
            <a:noAutofit/>
          </a:bodyPr>
          <a:lstStyle>
            <a:lvl1pPr marL="0" indent="0">
              <a:spcBef>
                <a:spcPts val="600"/>
              </a:spcBef>
              <a:buNone/>
              <a:defRPr sz="1800">
                <a:latin typeface="Segoe UI" panose="020B0502040204020203" pitchFamily="34" charset="0"/>
                <a:cs typeface="Segoe UI" panose="020B0502040204020203" pitchFamily="34" charset="0"/>
              </a:defRPr>
            </a:lvl1pPr>
            <a:lvl2pPr marL="0" indent="0">
              <a:spcBef>
                <a:spcPts val="600"/>
              </a:spcBef>
              <a:spcAft>
                <a:spcPts val="600"/>
              </a:spcAft>
              <a:buNone/>
              <a:defRPr sz="1600">
                <a:latin typeface="Segoe UI" panose="020B0502040204020203" pitchFamily="34" charset="0"/>
                <a:cs typeface="Segoe UI" panose="020B0502040204020203" pitchFamily="34" charset="0"/>
              </a:defRPr>
            </a:lvl2pPr>
            <a:lvl3pPr marL="0" indent="0">
              <a:spcBef>
                <a:spcPts val="1800"/>
              </a:spcBef>
              <a:spcAft>
                <a:spcPts val="0"/>
              </a:spcAft>
              <a:buNone/>
              <a:defRPr lang="en-US" sz="1800" b="1" kern="1200" cap="all" spc="100" baseline="0" dirty="0">
                <a:solidFill>
                  <a:schemeClr val="tx2"/>
                </a:solidFill>
                <a:latin typeface="Segoe UI" panose="020B0502040204020203" pitchFamily="34" charset="0"/>
                <a:ea typeface="+mn-ea"/>
                <a:cs typeface="Segoe UI" panose="020B0502040204020203" pitchFamily="34" charset="0"/>
              </a:defRPr>
            </a:lvl3pPr>
            <a:lvl4pPr marL="0" indent="0">
              <a:spcBef>
                <a:spcPts val="0"/>
              </a:spcBef>
              <a:buNone/>
              <a:defRPr sz="1100">
                <a:latin typeface="Segoe UI" panose="020B0502040204020203" pitchFamily="34" charset="0"/>
                <a:cs typeface="Segoe UI" panose="020B0502040204020203" pitchFamily="34" charset="0"/>
              </a:defRPr>
            </a:lvl4pPr>
            <a:lvl5pPr marL="0" indent="0">
              <a:spcBef>
                <a:spcPts val="0"/>
              </a:spcBef>
              <a:buNone/>
              <a:defRPr sz="110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FB20CBF-DDA2-4D0F-A1D7-A03F9D5C82C0}"/>
              </a:ext>
            </a:extLst>
          </p:cNvPr>
          <p:cNvSpPr>
            <a:spLocks noGrp="1"/>
          </p:cNvSpPr>
          <p:nvPr>
            <p:ph type="body" sz="quarter" idx="14" hasCustomPrompt="1"/>
          </p:nvPr>
        </p:nvSpPr>
        <p:spPr>
          <a:xfrm rot="16200000">
            <a:off x="8813959" y="2820672"/>
            <a:ext cx="6103012" cy="461665"/>
          </a:xfrm>
        </p:spPr>
        <p:txBody>
          <a:bodyPr/>
          <a:lstStyle>
            <a:lvl1pPr marL="0" indent="0" algn="ctr">
              <a:buNone/>
              <a:defRPr lang="en-US" sz="2000" kern="1200" cap="all" spc="100" baseline="0" dirty="0" smtClean="0">
                <a:solidFill>
                  <a:schemeClr val="bg1"/>
                </a:solidFill>
                <a:latin typeface="+mj-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Rectangle: Rounded Corners 4">
            <a:extLst>
              <a:ext uri="{FF2B5EF4-FFF2-40B4-BE49-F238E27FC236}">
                <a16:creationId xmlns:a16="http://schemas.microsoft.com/office/drawing/2014/main" id="{EEF3D929-83A0-4B81-AC7D-3906BD0ACAB4}"/>
              </a:ext>
            </a:extLst>
          </p:cNvPr>
          <p:cNvSpPr/>
          <p:nvPr userDrawn="1"/>
        </p:nvSpPr>
        <p:spPr bwMode="auto">
          <a:xfrm>
            <a:off x="266921" y="3949503"/>
            <a:ext cx="3474570" cy="2132515"/>
          </a:xfrm>
          <a:prstGeom prst="roundRect">
            <a:avLst>
              <a:gd name="adj" fmla="val 6365"/>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7">
            <a:extLst>
              <a:ext uri="{FF2B5EF4-FFF2-40B4-BE49-F238E27FC236}">
                <a16:creationId xmlns:a16="http://schemas.microsoft.com/office/drawing/2014/main" id="{0CE90D9D-803D-4509-BD1F-41CF91C094E6}"/>
              </a:ext>
            </a:extLst>
          </p:cNvPr>
          <p:cNvSpPr>
            <a:spLocks noGrp="1"/>
          </p:cNvSpPr>
          <p:nvPr>
            <p:ph type="title"/>
          </p:nvPr>
        </p:nvSpPr>
        <p:spPr>
          <a:xfrm>
            <a:off x="266920" y="2086540"/>
            <a:ext cx="3471972" cy="1286775"/>
          </a:xfrm>
        </p:spPr>
        <p:txBody>
          <a:bodyPr lIns="91440"/>
          <a:lstStyle>
            <a:lvl1pPr>
              <a:defRPr sz="3200">
                <a:solidFill>
                  <a:srgbClr val="FF9F53"/>
                </a:solidFill>
              </a:defRPr>
            </a:lvl1pPr>
          </a:lstStyle>
          <a:p>
            <a:r>
              <a:rPr lang="en-US"/>
              <a:t>Click to edit Master title style</a:t>
            </a:r>
          </a:p>
        </p:txBody>
      </p:sp>
      <p:sp>
        <p:nvSpPr>
          <p:cNvPr id="12" name="Rectangle 11">
            <a:extLst>
              <a:ext uri="{FF2B5EF4-FFF2-40B4-BE49-F238E27FC236}">
                <a16:creationId xmlns:a16="http://schemas.microsoft.com/office/drawing/2014/main" id="{EA976ADA-D7A4-4991-A2A3-B94E8A65E24A}"/>
              </a:ext>
            </a:extLst>
          </p:cNvPr>
          <p:cNvSpPr/>
          <p:nvPr userDrawn="1"/>
        </p:nvSpPr>
        <p:spPr bwMode="auto">
          <a:xfrm>
            <a:off x="448048" y="4096279"/>
            <a:ext cx="3112316" cy="1838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4">
            <a:extLst>
              <a:ext uri="{FF2B5EF4-FFF2-40B4-BE49-F238E27FC236}">
                <a16:creationId xmlns:a16="http://schemas.microsoft.com/office/drawing/2014/main" id="{9C7D81C0-A793-491A-8771-AD68FA882E9C}"/>
              </a:ext>
            </a:extLst>
          </p:cNvPr>
          <p:cNvSpPr>
            <a:spLocks noGrp="1"/>
          </p:cNvSpPr>
          <p:nvPr>
            <p:ph type="ftr" sz="quarter" idx="15"/>
          </p:nvPr>
        </p:nvSpPr>
        <p:spPr>
          <a:xfrm>
            <a:off x="838200" y="6311900"/>
            <a:ext cx="4114800" cy="365125"/>
          </a:xfrm>
        </p:spPr>
        <p:txBody>
          <a:bodyPr/>
          <a:lstStyle>
            <a:lvl1pPr>
              <a:defRPr>
                <a:solidFill>
                  <a:schemeClr val="bg1"/>
                </a:solidFill>
              </a:defRPr>
            </a:lvl1pPr>
          </a:lstStyle>
          <a:p>
            <a:endParaRPr lang="en-US"/>
          </a:p>
        </p:txBody>
      </p:sp>
      <p:sp>
        <p:nvSpPr>
          <p:cNvPr id="15" name="Slide Number Placeholder 5">
            <a:extLst>
              <a:ext uri="{FF2B5EF4-FFF2-40B4-BE49-F238E27FC236}">
                <a16:creationId xmlns:a16="http://schemas.microsoft.com/office/drawing/2014/main" id="{834F9EC9-9EDF-4A00-85CF-0BABC6337543}"/>
              </a:ext>
            </a:extLst>
          </p:cNvPr>
          <p:cNvSpPr>
            <a:spLocks noGrp="1"/>
          </p:cNvSpPr>
          <p:nvPr>
            <p:ph type="sldNum" sz="quarter" idx="16"/>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pic>
        <p:nvPicPr>
          <p:cNvPr id="17" name="Picture 16">
            <a:extLst>
              <a:ext uri="{FF2B5EF4-FFF2-40B4-BE49-F238E27FC236}">
                <a16:creationId xmlns:a16="http://schemas.microsoft.com/office/drawing/2014/main" id="{FA6D2B78-68E2-4554-8FF3-FCF772C4838E}"/>
              </a:ext>
            </a:extLst>
          </p:cNvPr>
          <p:cNvPicPr>
            <a:picLocks noChangeAspect="1"/>
          </p:cNvPicPr>
          <p:nvPr userDrawn="1"/>
        </p:nvPicPr>
        <p:blipFill>
          <a:blip r:embed="rId2"/>
          <a:stretch>
            <a:fillRect/>
          </a:stretch>
        </p:blipFill>
        <p:spPr>
          <a:xfrm>
            <a:off x="0" y="6181682"/>
            <a:ext cx="12192000" cy="676318"/>
          </a:xfrm>
          <a:prstGeom prst="rect">
            <a:avLst/>
          </a:prstGeom>
        </p:spPr>
      </p:pic>
    </p:spTree>
    <p:extLst>
      <p:ext uri="{BB962C8B-B14F-4D97-AF65-F5344CB8AC3E}">
        <p14:creationId xmlns:p14="http://schemas.microsoft.com/office/powerpoint/2010/main" val="379193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er sto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2DF2D8D-CACA-4F2F-8825-A7AA551143A5}"/>
              </a:ext>
            </a:extLst>
          </p:cNvPr>
          <p:cNvSpPr/>
          <p:nvPr userDrawn="1"/>
        </p:nvSpPr>
        <p:spPr>
          <a:xfrm>
            <a:off x="-38794" y="5689598"/>
            <a:ext cx="12230793" cy="1168401"/>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314790" y="3354775"/>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a:t>Customer Name </a:t>
            </a:r>
            <a:br>
              <a:rPr lang="en-US"/>
            </a:br>
            <a:r>
              <a:rPr lang="en-US"/>
              <a:t>and headline</a:t>
            </a:r>
          </a:p>
        </p:txBody>
      </p:sp>
      <p:sp>
        <p:nvSpPr>
          <p:cNvPr id="22" name="Text Placeholder 132"/>
          <p:cNvSpPr>
            <a:spLocks noGrp="1"/>
          </p:cNvSpPr>
          <p:nvPr>
            <p:ph type="body" sz="quarter" idx="11" hasCustomPrompt="1"/>
          </p:nvPr>
        </p:nvSpPr>
        <p:spPr>
          <a:xfrm>
            <a:off x="4341091" y="3354774"/>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cxnSp>
        <p:nvCxnSpPr>
          <p:cNvPr id="31" name="Straight Connector 30"/>
          <p:cNvCxnSpPr/>
          <p:nvPr userDrawn="1"/>
        </p:nvCxnSpPr>
        <p:spPr>
          <a:xfrm>
            <a:off x="1838859" y="5937283"/>
            <a:ext cx="0" cy="635000"/>
          </a:xfrm>
          <a:prstGeom prst="line">
            <a:avLst/>
          </a:prstGeom>
          <a:ln w="158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solidFill>
                  <a:schemeClr val="bg1"/>
                </a:solidFill>
              </a:defRPr>
            </a:lvl1pPr>
          </a:lstStyle>
          <a:p>
            <a:r>
              <a:rPr lang="en-US"/>
              <a:t>Drag logo here</a:t>
            </a:r>
          </a:p>
        </p:txBody>
      </p:sp>
      <p:sp>
        <p:nvSpPr>
          <p:cNvPr id="37" name="Text Placeholder 136"/>
          <p:cNvSpPr>
            <a:spLocks noGrp="1"/>
          </p:cNvSpPr>
          <p:nvPr>
            <p:ph type="body" sz="quarter" idx="31"/>
          </p:nvPr>
        </p:nvSpPr>
        <p:spPr>
          <a:xfrm>
            <a:off x="8109150" y="60699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6131517" y="60699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153883" y="61040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176248" y="6115095"/>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176249"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Products and Services</a:t>
            </a:r>
          </a:p>
        </p:txBody>
      </p:sp>
      <p:sp>
        <p:nvSpPr>
          <p:cNvPr id="46" name="TextBox 45"/>
          <p:cNvSpPr txBox="1"/>
          <p:nvPr userDrawn="1"/>
        </p:nvSpPr>
        <p:spPr>
          <a:xfrm>
            <a:off x="4153883" y="5846004"/>
            <a:ext cx="1508760" cy="1552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Organization Size</a:t>
            </a:r>
          </a:p>
        </p:txBody>
      </p:sp>
      <p:sp>
        <p:nvSpPr>
          <p:cNvPr id="47" name="TextBox 46"/>
          <p:cNvSpPr txBox="1"/>
          <p:nvPr userDrawn="1"/>
        </p:nvSpPr>
        <p:spPr>
          <a:xfrm>
            <a:off x="6131517"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Industry</a:t>
            </a:r>
          </a:p>
        </p:txBody>
      </p:sp>
      <p:sp>
        <p:nvSpPr>
          <p:cNvPr id="48" name="TextBox 47"/>
          <p:cNvSpPr txBox="1"/>
          <p:nvPr userDrawn="1"/>
        </p:nvSpPr>
        <p:spPr>
          <a:xfrm>
            <a:off x="8109150"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Country</a:t>
            </a:r>
          </a:p>
        </p:txBody>
      </p:sp>
      <p:pic>
        <p:nvPicPr>
          <p:cNvPr id="16" name="Picture 15" descr="MSFT_logo_rgb_W-Wht_D.pdf">
            <a:extLst>
              <a:ext uri="{FF2B5EF4-FFF2-40B4-BE49-F238E27FC236}">
                <a16:creationId xmlns:a16="http://schemas.microsoft.com/office/drawing/2014/main" id="{123A0A59-CD2B-461E-91CB-B24EFCE58F7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532019" y="5963103"/>
            <a:ext cx="1586104" cy="583359"/>
          </a:xfrm>
          <a:prstGeom prst="rect">
            <a:avLst/>
          </a:prstGeom>
        </p:spPr>
      </p:pic>
    </p:spTree>
    <p:extLst>
      <p:ext uri="{BB962C8B-B14F-4D97-AF65-F5344CB8AC3E}">
        <p14:creationId xmlns:p14="http://schemas.microsoft.com/office/powerpoint/2010/main" val="2319320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218E4484-C5E7-4C9F-B46B-2291FCD8B313}"/>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ECAA515F-C4CB-40C4-A11E-25BCB86549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9414" t="23547" r="8376" b="22502"/>
          <a:stretch/>
        </p:blipFill>
        <p:spPr>
          <a:xfrm>
            <a:off x="8162924" y="2216727"/>
            <a:ext cx="3903225" cy="942109"/>
          </a:xfrm>
          <a:prstGeom prst="rect">
            <a:avLst/>
          </a:prstGeom>
        </p:spPr>
      </p:pic>
      <p:pic>
        <p:nvPicPr>
          <p:cNvPr id="2" name="Picture 1">
            <a:extLst>
              <a:ext uri="{FF2B5EF4-FFF2-40B4-BE49-F238E27FC236}">
                <a16:creationId xmlns:a16="http://schemas.microsoft.com/office/drawing/2014/main" id="{A51F2F00-A004-4D95-9EEB-DF91ED2AC0A1}"/>
              </a:ext>
            </a:extLst>
          </p:cNvPr>
          <p:cNvPicPr>
            <a:picLocks noChangeAspect="1"/>
          </p:cNvPicPr>
          <p:nvPr userDrawn="1"/>
        </p:nvPicPr>
        <p:blipFill>
          <a:blip r:embed="rId3">
            <a:alphaModFix/>
          </a:blip>
          <a:stretch>
            <a:fillRect/>
          </a:stretch>
        </p:blipFill>
        <p:spPr>
          <a:xfrm>
            <a:off x="-1" y="4289367"/>
            <a:ext cx="18615283" cy="2568909"/>
          </a:xfrm>
          <a:prstGeom prst="rect">
            <a:avLst/>
          </a:prstGeom>
        </p:spPr>
      </p:pic>
      <p:sp>
        <p:nvSpPr>
          <p:cNvPr id="10" name="Title Placeholder 1">
            <a:extLst>
              <a:ext uri="{FF2B5EF4-FFF2-40B4-BE49-F238E27FC236}">
                <a16:creationId xmlns:a16="http://schemas.microsoft.com/office/drawing/2014/main" id="{61F91DD7-E99C-4007-8BA1-9607A98F4190}"/>
              </a:ext>
            </a:extLst>
          </p:cNvPr>
          <p:cNvSpPr>
            <a:spLocks noGrp="1"/>
          </p:cNvSpPr>
          <p:nvPr>
            <p:ph type="title"/>
          </p:nvPr>
        </p:nvSpPr>
        <p:spPr>
          <a:xfrm>
            <a:off x="608055" y="2087389"/>
            <a:ext cx="7554870"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1" name="Text Placeholder 29">
            <a:extLst>
              <a:ext uri="{FF2B5EF4-FFF2-40B4-BE49-F238E27FC236}">
                <a16:creationId xmlns:a16="http://schemas.microsoft.com/office/drawing/2014/main" id="{F6C5093B-D3B0-4536-9CF0-89388BD8DC61}"/>
              </a:ext>
            </a:extLst>
          </p:cNvPr>
          <p:cNvSpPr>
            <a:spLocks noGrp="1"/>
          </p:cNvSpPr>
          <p:nvPr>
            <p:ph type="body" sz="quarter" idx="10"/>
          </p:nvPr>
        </p:nvSpPr>
        <p:spPr>
          <a:xfrm>
            <a:off x="608013" y="2680913"/>
            <a:ext cx="7554598"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249016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9F53"/>
                </a:solidFill>
              </a:defRPr>
            </a:lvl1pPr>
          </a:lstStyle>
          <a:p>
            <a:r>
              <a:rPr lang="en-US"/>
              <a:t>Click to edit Master title style</a:t>
            </a:r>
          </a:p>
        </p:txBody>
      </p:sp>
    </p:spTree>
    <p:extLst>
      <p:ext uri="{BB962C8B-B14F-4D97-AF65-F5344CB8AC3E}">
        <p14:creationId xmlns:p14="http://schemas.microsoft.com/office/powerpoint/2010/main" val="361499371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083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Black - Top &amp; Bottom Graphic">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1" y="225630"/>
            <a:ext cx="12192000"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7452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6E46A8-E55E-4308-A502-F67594149BC5}"/>
              </a:ext>
            </a:extLst>
          </p:cNvPr>
          <p:cNvSpPr>
            <a:spLocks noGrp="1"/>
          </p:cNvSpPr>
          <p:nvPr>
            <p:ph type="dt" sz="half" idx="10"/>
          </p:nvPr>
        </p:nvSpPr>
        <p:spPr/>
        <p:txBody>
          <a:bodyPr/>
          <a:lstStyle/>
          <a:p>
            <a:fld id="{A317C0B6-5CA3-4536-AF10-D20707D7760E}" type="datetimeFigureOut">
              <a:rPr lang="en-US" smtClean="0"/>
              <a:t>9/22/21</a:t>
            </a:fld>
            <a:endParaRPr lang="en-US"/>
          </a:p>
        </p:txBody>
      </p:sp>
      <p:sp>
        <p:nvSpPr>
          <p:cNvPr id="3" name="Footer Placeholder 2">
            <a:extLst>
              <a:ext uri="{FF2B5EF4-FFF2-40B4-BE49-F238E27FC236}">
                <a16:creationId xmlns:a16="http://schemas.microsoft.com/office/drawing/2014/main" id="{E003E923-68CB-4ACA-A952-C1BEBDC963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124363-1BF7-4EBC-90C5-9C1B2641E964}"/>
              </a:ext>
            </a:extLst>
          </p:cNvPr>
          <p:cNvSpPr>
            <a:spLocks noGrp="1"/>
          </p:cNvSpPr>
          <p:nvPr>
            <p:ph type="sldNum" sz="quarter" idx="12"/>
          </p:nvPr>
        </p:nvSpPr>
        <p:spPr/>
        <p:txBody>
          <a:bodyPr/>
          <a:lstStyle/>
          <a:p>
            <a:fld id="{0B01D957-DEA5-4FF4-A29A-4131FBD61EE3}" type="slidenum">
              <a:rPr lang="en-US" smtClean="0"/>
              <a:t>‹#›</a:t>
            </a:fld>
            <a:endParaRPr lang="en-US"/>
          </a:p>
        </p:txBody>
      </p:sp>
    </p:spTree>
    <p:extLst>
      <p:ext uri="{BB962C8B-B14F-4D97-AF65-F5344CB8AC3E}">
        <p14:creationId xmlns:p14="http://schemas.microsoft.com/office/powerpoint/2010/main" val="4171813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3372988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 columns horizontal">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7" y="3690495"/>
            <a:ext cx="11055906"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08245"/>
            <a:ext cx="11055906" cy="1596617"/>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09655"/>
            <a:ext cx="11043248" cy="758022"/>
          </a:xfrm>
          <a:prstGeom prst="rect">
            <a:avLst/>
          </a:prstGeom>
        </p:spPr>
        <p:txBody>
          <a:bodyPr vert="horz" wrap="square" lIns="0" tIns="164592" rIns="0" bIns="0" rtlCol="0" anchor="t">
            <a:noAutofit/>
          </a:bodyPr>
          <a:lstStyle>
            <a:lvl1pPr algn="ctr">
              <a:lnSpc>
                <a:spcPct val="100000"/>
              </a:lnSpc>
              <a:defRPr sz="2745">
                <a:solidFill>
                  <a:srgbClr val="000000"/>
                </a:solidFill>
              </a:defRPr>
            </a:lvl1pPr>
          </a:lstStyle>
          <a:p>
            <a:r>
              <a:rPr lang="en-US"/>
              <a:t>Heading Segoe UI </a:t>
            </a:r>
            <a:r>
              <a:rPr lang="en-US" err="1"/>
              <a:t>Semibold</a:t>
            </a:r>
            <a:r>
              <a:rPr lang="en-US"/>
              <a:t> 28pt</a:t>
            </a:r>
          </a:p>
        </p:txBody>
      </p:sp>
    </p:spTree>
    <p:extLst>
      <p:ext uri="{BB962C8B-B14F-4D97-AF65-F5344CB8AC3E}">
        <p14:creationId xmlns:p14="http://schemas.microsoft.com/office/powerpoint/2010/main" val="2293106104"/>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29">
          <p15:clr>
            <a:srgbClr val="FBAE40"/>
          </p15:clr>
        </p15:guide>
        <p15:guide id="8" pos="4229">
          <p15:clr>
            <a:srgbClr val="FBAE40"/>
          </p15:clr>
        </p15:guide>
        <p15:guide id="9" orient="horz" pos="237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000552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520355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86451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603453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218E4484-C5E7-4C9F-B46B-2291FCD8B313}"/>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ECAA515F-C4CB-40C4-A11E-25BCB865496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pic>
        <p:nvPicPr>
          <p:cNvPr id="2" name="Picture 1">
            <a:extLst>
              <a:ext uri="{FF2B5EF4-FFF2-40B4-BE49-F238E27FC236}">
                <a16:creationId xmlns:a16="http://schemas.microsoft.com/office/drawing/2014/main" id="{A51F2F00-A004-4D95-9EEB-DF91ED2AC0A1}"/>
              </a:ext>
            </a:extLst>
          </p:cNvPr>
          <p:cNvPicPr>
            <a:picLocks noChangeAspect="1"/>
          </p:cNvPicPr>
          <p:nvPr userDrawn="1"/>
        </p:nvPicPr>
        <p:blipFill>
          <a:blip r:embed="rId3">
            <a:alphaModFix amt="50000"/>
          </a:blip>
          <a:stretch>
            <a:fillRect/>
          </a:stretch>
        </p:blipFill>
        <p:spPr>
          <a:xfrm>
            <a:off x="0" y="5175780"/>
            <a:ext cx="12192000" cy="1682496"/>
          </a:xfrm>
          <a:prstGeom prst="rect">
            <a:avLst/>
          </a:prstGeom>
        </p:spPr>
      </p:pic>
      <p:sp>
        <p:nvSpPr>
          <p:cNvPr id="24" name="Title Placeholder 1">
            <a:extLst>
              <a:ext uri="{FF2B5EF4-FFF2-40B4-BE49-F238E27FC236}">
                <a16:creationId xmlns:a16="http://schemas.microsoft.com/office/drawing/2014/main" id="{F43DB863-CABE-4249-A99B-551701B13FEE}"/>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25" name="Text Placeholder 6">
            <a:extLst>
              <a:ext uri="{FF2B5EF4-FFF2-40B4-BE49-F238E27FC236}">
                <a16:creationId xmlns:a16="http://schemas.microsoft.com/office/drawing/2014/main" id="{36BC5243-4DC6-4866-8C69-C17E06DC4410}"/>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1690729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618406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8104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3227100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9151698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337305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573363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6587135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51557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39097793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551743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FE70BD-7869-4F17-9A6F-2F11126AA42E}"/>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water, sitting, building, fountain&#10;&#10;Description automatically generated">
            <a:extLst>
              <a:ext uri="{FF2B5EF4-FFF2-40B4-BE49-F238E27FC236}">
                <a16:creationId xmlns:a16="http://schemas.microsoft.com/office/drawing/2014/main" id="{56D2F366-4A1D-4955-91F1-8D862BBD7A9A}"/>
              </a:ext>
            </a:extLst>
          </p:cNvPr>
          <p:cNvPicPr>
            <a:picLocks noChangeAspect="1"/>
          </p:cNvPicPr>
          <p:nvPr userDrawn="1"/>
        </p:nvPicPr>
        <p:blipFill>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a:off x="0" y="1436211"/>
            <a:ext cx="12192000" cy="5486087"/>
          </a:xfrm>
          <a:prstGeom prst="rect">
            <a:avLst/>
          </a:prstGeom>
        </p:spPr>
      </p:pic>
      <p:sp>
        <p:nvSpPr>
          <p:cNvPr id="3" name="Text Placeholder 2">
            <a:extLst>
              <a:ext uri="{FF2B5EF4-FFF2-40B4-BE49-F238E27FC236}">
                <a16:creationId xmlns:a16="http://schemas.microsoft.com/office/drawing/2014/main" id="{6155E72D-11E1-4C7C-A124-93EAD868F879}"/>
              </a:ext>
            </a:extLst>
          </p:cNvPr>
          <p:cNvSpPr>
            <a:spLocks noGrp="1"/>
          </p:cNvSpPr>
          <p:nvPr>
            <p:ph type="body" idx="1"/>
          </p:nvPr>
        </p:nvSpPr>
        <p:spPr>
          <a:xfrm>
            <a:off x="2633663" y="2534375"/>
            <a:ext cx="6924675" cy="150018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7781" y="-64298"/>
            <a:ext cx="2271061" cy="835282"/>
          </a:xfrm>
          <a:prstGeom prst="rect">
            <a:avLst/>
          </a:prstGeom>
        </p:spPr>
      </p:pic>
      <p:sp>
        <p:nvSpPr>
          <p:cNvPr id="8" name="Title Placeholder 1">
            <a:extLst>
              <a:ext uri="{FF2B5EF4-FFF2-40B4-BE49-F238E27FC236}">
                <a16:creationId xmlns:a16="http://schemas.microsoft.com/office/drawing/2014/main" id="{D5301706-AD81-46EE-B450-17EF70C1CA2C}"/>
              </a:ext>
            </a:extLst>
          </p:cNvPr>
          <p:cNvSpPr>
            <a:spLocks noGrp="1"/>
          </p:cNvSpPr>
          <p:nvPr>
            <p:ph type="title"/>
          </p:nvPr>
        </p:nvSpPr>
        <p:spPr>
          <a:xfrm>
            <a:off x="2633663" y="1755179"/>
            <a:ext cx="6924675" cy="593095"/>
          </a:xfrm>
          <a:prstGeom prst="rect">
            <a:avLst/>
          </a:prstGeom>
        </p:spPr>
        <p:txBody>
          <a:bodyPr vert="horz" lIns="91440" tIns="45720" rIns="91440" bIns="45720" rtlCol="0" anchor="ctr">
            <a:normAutofit/>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944048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78376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12627096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1333762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166026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1767075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2172879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849817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6889385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40126928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689864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descr="A picture containing text, map&#10;&#10;Description automatically generated">
            <a:extLst>
              <a:ext uri="{FF2B5EF4-FFF2-40B4-BE49-F238E27FC236}">
                <a16:creationId xmlns:a16="http://schemas.microsoft.com/office/drawing/2014/main" id="{71BA7141-488C-4D7A-821E-D6379EAE778F}"/>
              </a:ext>
            </a:extLst>
          </p:cNvPr>
          <p:cNvPicPr>
            <a:picLocks noChangeAspect="1"/>
          </p:cNvPicPr>
          <p:nvPr userDrawn="1"/>
        </p:nvPicPr>
        <p:blipFill>
          <a:blip r:embed="rId2" cstate="screen">
            <a:duotone>
              <a:schemeClr val="bg2">
                <a:shade val="45000"/>
                <a:satMod val="135000"/>
              </a:schemeClr>
              <a:prstClr val="white"/>
            </a:duotone>
            <a:alphaModFix amt="44000"/>
            <a:extLst>
              <a:ext uri="{28A0092B-C50C-407E-A947-70E740481C1C}">
                <a14:useLocalDpi xmlns:a14="http://schemas.microsoft.com/office/drawing/2010/main" val="0"/>
              </a:ext>
            </a:extLst>
          </a:blip>
          <a:stretch>
            <a:fillRect/>
          </a:stretch>
        </p:blipFill>
        <p:spPr>
          <a:xfrm>
            <a:off x="42012" y="0"/>
            <a:ext cx="12390824" cy="7744265"/>
          </a:xfrm>
          <a:prstGeom prst="rect">
            <a:avLst/>
          </a:prstGeom>
        </p:spPr>
      </p:pic>
      <p:pic>
        <p:nvPicPr>
          <p:cNvPr id="9" name="Picture 8" descr="A picture containing text, map&#10;&#10;Description automatically generated">
            <a:extLst>
              <a:ext uri="{FF2B5EF4-FFF2-40B4-BE49-F238E27FC236}">
                <a16:creationId xmlns:a16="http://schemas.microsoft.com/office/drawing/2014/main" id="{12C41DF1-B10E-42AD-95FF-41C7B71E7705}"/>
              </a:ext>
            </a:extLst>
          </p:cNvPr>
          <p:cNvPicPr>
            <a:picLocks noChangeAspect="1"/>
          </p:cNvPicPr>
          <p:nvPr userDrawn="1"/>
        </p:nvPicPr>
        <p:blipFill>
          <a:blip r:embed="rId2" cstate="screen">
            <a:duotone>
              <a:schemeClr val="bg2">
                <a:shade val="45000"/>
                <a:satMod val="135000"/>
              </a:schemeClr>
              <a:prstClr val="white"/>
            </a:duotone>
            <a:alphaModFix amt="30000"/>
            <a:extLst>
              <a:ext uri="{28A0092B-C50C-407E-A947-70E740481C1C}">
                <a14:useLocalDpi xmlns:a14="http://schemas.microsoft.com/office/drawing/2010/main" val="0"/>
              </a:ext>
            </a:extLst>
          </a:blip>
          <a:stretch>
            <a:fillRect/>
          </a:stretch>
        </p:blipFill>
        <p:spPr>
          <a:xfrm>
            <a:off x="10208" y="0"/>
            <a:ext cx="12390824" cy="7744265"/>
          </a:xfrm>
          <a:prstGeom prst="rect">
            <a:avLst/>
          </a:prstGeom>
        </p:spPr>
      </p:pic>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0637" y="665227"/>
            <a:ext cx="2271061" cy="835282"/>
          </a:xfrm>
          <a:prstGeom prst="rect">
            <a:avLst/>
          </a:prstGeom>
        </p:spPr>
      </p:pic>
      <p:pic>
        <p:nvPicPr>
          <p:cNvPr id="12" name="Picture 2" descr="Microsoft Corporate Logo Guidelines | Trademarks">
            <a:extLst>
              <a:ext uri="{FF2B5EF4-FFF2-40B4-BE49-F238E27FC236}">
                <a16:creationId xmlns:a16="http://schemas.microsoft.com/office/drawing/2014/main" id="{54B85539-E47E-499C-B003-F3ACFE902159}"/>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val="0"/>
              </a:ext>
            </a:extLst>
          </a:blip>
          <a:srcRect/>
          <a:stretch/>
        </p:blipFill>
        <p:spPr bwMode="auto">
          <a:xfrm>
            <a:off x="310333" y="1804262"/>
            <a:ext cx="7013767" cy="16473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0006BC-A876-47E3-A6DC-0C63941CE4C7}"/>
              </a:ext>
            </a:extLst>
          </p:cNvPr>
          <p:cNvSpPr>
            <a:spLocks noGrp="1"/>
          </p:cNvSpPr>
          <p:nvPr>
            <p:ph type="title"/>
          </p:nvPr>
        </p:nvSpPr>
        <p:spPr>
          <a:xfrm>
            <a:off x="612745" y="3883033"/>
            <a:ext cx="6924675" cy="615553"/>
          </a:xfrm>
          <a:noFill/>
        </p:spPr>
        <p:txBody>
          <a:bodyPr vert="horz" wrap="square" lIns="0" tIns="0" rIns="0" bIns="0" rtlCol="0" anchor="b" anchorCtr="0">
            <a:spAutoFit/>
          </a:bodyPr>
          <a:lstStyle>
            <a:lvl1pPr>
              <a:defRPr kumimoji="0" lang="en-US" sz="4000" b="0" i="0" u="none" strike="noStrike" cap="none" spc="-50" normalizeH="0" baseline="0">
                <a:ln w="3175">
                  <a:noFill/>
                </a:ln>
                <a:solidFill>
                  <a:schemeClr val="tx1">
                    <a:lumMod val="65000"/>
                    <a:lumOff val="35000"/>
                  </a:schemeClr>
                </a:solidFill>
                <a:effectLst/>
                <a:uLnTx/>
                <a:uFillTx/>
                <a:latin typeface="Segoe UI Semibold"/>
                <a:ea typeface="+mn-ea"/>
                <a:cs typeface="Segoe UI" panose="020B0502040204020203" pitchFamily="34" charset="0"/>
              </a:defRPr>
            </a:lvl1pPr>
          </a:lstStyle>
          <a:p>
            <a:pPr marL="0" marR="0" lvl="0" indent="0" defTabSz="932742" fontAlgn="auto">
              <a:lnSpc>
                <a:spcPct val="100000"/>
              </a:lnSpc>
              <a:spcAft>
                <a:spcPts val="0"/>
              </a:spcAft>
              <a:buClrTx/>
              <a:buSzTx/>
              <a:buFontTx/>
              <a:tabLst/>
            </a:pPr>
            <a:r>
              <a:rPr lang="en-US"/>
              <a:t>Click to edit Master title style</a:t>
            </a:r>
          </a:p>
        </p:txBody>
      </p:sp>
      <p:sp>
        <p:nvSpPr>
          <p:cNvPr id="3" name="Text Placeholder 2">
            <a:extLst>
              <a:ext uri="{FF2B5EF4-FFF2-40B4-BE49-F238E27FC236}">
                <a16:creationId xmlns:a16="http://schemas.microsoft.com/office/drawing/2014/main" id="{6155E72D-11E1-4C7C-A124-93EAD868F879}"/>
              </a:ext>
            </a:extLst>
          </p:cNvPr>
          <p:cNvSpPr>
            <a:spLocks noGrp="1"/>
          </p:cNvSpPr>
          <p:nvPr>
            <p:ph type="body" idx="1"/>
          </p:nvPr>
        </p:nvSpPr>
        <p:spPr>
          <a:xfrm>
            <a:off x="592907" y="4643117"/>
            <a:ext cx="6924675" cy="1500187"/>
          </a:xfrm>
        </p:spPr>
        <p:txBody>
          <a:bodyPr>
            <a:normAutofit/>
          </a:bodyPr>
          <a:lstStyle>
            <a:lvl1pPr marL="0" indent="0">
              <a:buNone/>
              <a:defRPr sz="2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571545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5226710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9468227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1957155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516411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42879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9753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00138857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402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9/22/21</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12218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1659435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598022" y="82711"/>
            <a:ext cx="1452562" cy="37448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92D72EC-0B82-4207-A20C-CDDD089E3B79}"/>
              </a:ext>
            </a:extLst>
          </p:cNvPr>
          <p:cNvGrpSpPr/>
          <p:nvPr userDrawn="1"/>
        </p:nvGrpSpPr>
        <p:grpSpPr>
          <a:xfrm>
            <a:off x="8485570" y="4176673"/>
            <a:ext cx="3700020" cy="2667969"/>
            <a:chOff x="18748375" y="1811338"/>
            <a:chExt cx="7188201" cy="5183187"/>
          </a:xfrm>
        </p:grpSpPr>
        <p:sp>
          <p:nvSpPr>
            <p:cNvPr id="10" name="Freeform 13">
              <a:extLst>
                <a:ext uri="{FF2B5EF4-FFF2-40B4-BE49-F238E27FC236}">
                  <a16:creationId xmlns:a16="http://schemas.microsoft.com/office/drawing/2014/main" id="{41A842E8-56A2-480C-BE84-32C96998EACA}"/>
                </a:ext>
              </a:extLst>
            </p:cNvPr>
            <p:cNvSpPr>
              <a:spLocks/>
            </p:cNvSpPr>
            <p:nvPr/>
          </p:nvSpPr>
          <p:spPr bwMode="auto">
            <a:xfrm>
              <a:off x="24801513" y="2947988"/>
              <a:ext cx="836613" cy="5508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Freeform 14">
              <a:extLst>
                <a:ext uri="{FF2B5EF4-FFF2-40B4-BE49-F238E27FC236}">
                  <a16:creationId xmlns:a16="http://schemas.microsoft.com/office/drawing/2014/main" id="{238D33CA-9771-43B3-A5D0-2877AB5F28F9}"/>
                </a:ext>
              </a:extLst>
            </p:cNvPr>
            <p:cNvSpPr>
              <a:spLocks/>
            </p:cNvSpPr>
            <p:nvPr/>
          </p:nvSpPr>
          <p:spPr bwMode="auto">
            <a:xfrm>
              <a:off x="22128163" y="5656263"/>
              <a:ext cx="1577975" cy="1335087"/>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15">
              <a:extLst>
                <a:ext uri="{FF2B5EF4-FFF2-40B4-BE49-F238E27FC236}">
                  <a16:creationId xmlns:a16="http://schemas.microsoft.com/office/drawing/2014/main" id="{7FAAC14F-584F-4FB0-A8E1-060D07217B86}"/>
                </a:ext>
              </a:extLst>
            </p:cNvPr>
            <p:cNvSpPr>
              <a:spLocks/>
            </p:cNvSpPr>
            <p:nvPr/>
          </p:nvSpPr>
          <p:spPr bwMode="auto">
            <a:xfrm>
              <a:off x="22960013" y="5656263"/>
              <a:ext cx="1577975" cy="1335087"/>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9">
              <a:extLst>
                <a:ext uri="{FF2B5EF4-FFF2-40B4-BE49-F238E27FC236}">
                  <a16:creationId xmlns:a16="http://schemas.microsoft.com/office/drawing/2014/main" id="{9A3AB1C4-374B-42DB-8826-CA85991AB870}"/>
                </a:ext>
              </a:extLst>
            </p:cNvPr>
            <p:cNvSpPr>
              <a:spLocks/>
            </p:cNvSpPr>
            <p:nvPr/>
          </p:nvSpPr>
          <p:spPr bwMode="auto">
            <a:xfrm>
              <a:off x="18748375" y="2947988"/>
              <a:ext cx="836613" cy="5508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4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4"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 name="Rectangle 10">
              <a:extLst>
                <a:ext uri="{FF2B5EF4-FFF2-40B4-BE49-F238E27FC236}">
                  <a16:creationId xmlns:a16="http://schemas.microsoft.com/office/drawing/2014/main" id="{A2858186-A0F8-46F2-B405-4B840009746F}"/>
                </a:ext>
              </a:extLst>
            </p:cNvPr>
            <p:cNvSpPr>
              <a:spLocks noChangeArrowheads="1"/>
            </p:cNvSpPr>
            <p:nvPr/>
          </p:nvSpPr>
          <p:spPr bwMode="auto">
            <a:xfrm>
              <a:off x="21115338" y="5186363"/>
              <a:ext cx="1439863" cy="180816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Rectangle 11">
              <a:extLst>
                <a:ext uri="{FF2B5EF4-FFF2-40B4-BE49-F238E27FC236}">
                  <a16:creationId xmlns:a16="http://schemas.microsoft.com/office/drawing/2014/main" id="{3694A486-5685-418E-AEA7-53FDD92FF1B4}"/>
                </a:ext>
              </a:extLst>
            </p:cNvPr>
            <p:cNvSpPr>
              <a:spLocks noChangeArrowheads="1"/>
            </p:cNvSpPr>
            <p:nvPr/>
          </p:nvSpPr>
          <p:spPr bwMode="auto">
            <a:xfrm>
              <a:off x="21043900" y="5130800"/>
              <a:ext cx="1582738" cy="5556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12">
              <a:extLst>
                <a:ext uri="{FF2B5EF4-FFF2-40B4-BE49-F238E27FC236}">
                  <a16:creationId xmlns:a16="http://schemas.microsoft.com/office/drawing/2014/main" id="{0B46C9F3-5740-4651-B51F-28885FEF660F}"/>
                </a:ext>
              </a:extLst>
            </p:cNvPr>
            <p:cNvSpPr>
              <a:spLocks noChangeArrowheads="1"/>
            </p:cNvSpPr>
            <p:nvPr/>
          </p:nvSpPr>
          <p:spPr bwMode="auto">
            <a:xfrm>
              <a:off x="21250275" y="5351463"/>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3">
              <a:extLst>
                <a:ext uri="{FF2B5EF4-FFF2-40B4-BE49-F238E27FC236}">
                  <a16:creationId xmlns:a16="http://schemas.microsoft.com/office/drawing/2014/main" id="{4CAEE9D6-FB79-4E24-8657-EDE90D328C8D}"/>
                </a:ext>
              </a:extLst>
            </p:cNvPr>
            <p:cNvSpPr>
              <a:spLocks noChangeArrowheads="1"/>
            </p:cNvSpPr>
            <p:nvPr/>
          </p:nvSpPr>
          <p:spPr bwMode="auto">
            <a:xfrm>
              <a:off x="21250275" y="5351463"/>
              <a:ext cx="187325" cy="9366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Rectangle 14">
              <a:extLst>
                <a:ext uri="{FF2B5EF4-FFF2-40B4-BE49-F238E27FC236}">
                  <a16:creationId xmlns:a16="http://schemas.microsoft.com/office/drawing/2014/main" id="{DC3E4678-3801-488D-8D9A-E2F95A3E45EC}"/>
                </a:ext>
              </a:extLst>
            </p:cNvPr>
            <p:cNvSpPr>
              <a:spLocks noChangeArrowheads="1"/>
            </p:cNvSpPr>
            <p:nvPr/>
          </p:nvSpPr>
          <p:spPr bwMode="auto">
            <a:xfrm>
              <a:off x="21575713" y="5351463"/>
              <a:ext cx="187325" cy="18732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Rectangle 15">
              <a:extLst>
                <a:ext uri="{FF2B5EF4-FFF2-40B4-BE49-F238E27FC236}">
                  <a16:creationId xmlns:a16="http://schemas.microsoft.com/office/drawing/2014/main" id="{3021A890-02E6-42CB-8032-E7F339CA4776}"/>
                </a:ext>
              </a:extLst>
            </p:cNvPr>
            <p:cNvSpPr>
              <a:spLocks noChangeArrowheads="1"/>
            </p:cNvSpPr>
            <p:nvPr/>
          </p:nvSpPr>
          <p:spPr bwMode="auto">
            <a:xfrm>
              <a:off x="21897975" y="5351463"/>
              <a:ext cx="188913"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Rectangle 16">
              <a:extLst>
                <a:ext uri="{FF2B5EF4-FFF2-40B4-BE49-F238E27FC236}">
                  <a16:creationId xmlns:a16="http://schemas.microsoft.com/office/drawing/2014/main" id="{6E8AD8A1-3D49-4C92-B928-975C003BF469}"/>
                </a:ext>
              </a:extLst>
            </p:cNvPr>
            <p:cNvSpPr>
              <a:spLocks noChangeArrowheads="1"/>
            </p:cNvSpPr>
            <p:nvPr/>
          </p:nvSpPr>
          <p:spPr bwMode="auto">
            <a:xfrm>
              <a:off x="21575713" y="6627813"/>
              <a:ext cx="187325" cy="36671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Rectangle 17">
              <a:extLst>
                <a:ext uri="{FF2B5EF4-FFF2-40B4-BE49-F238E27FC236}">
                  <a16:creationId xmlns:a16="http://schemas.microsoft.com/office/drawing/2014/main" id="{DB815D06-C008-4425-9B89-A78D4C856CA5}"/>
                </a:ext>
              </a:extLst>
            </p:cNvPr>
            <p:cNvSpPr>
              <a:spLocks noChangeArrowheads="1"/>
            </p:cNvSpPr>
            <p:nvPr/>
          </p:nvSpPr>
          <p:spPr bwMode="auto">
            <a:xfrm>
              <a:off x="21897975" y="6627813"/>
              <a:ext cx="188913" cy="36671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Rectangle 18">
              <a:extLst>
                <a:ext uri="{FF2B5EF4-FFF2-40B4-BE49-F238E27FC236}">
                  <a16:creationId xmlns:a16="http://schemas.microsoft.com/office/drawing/2014/main" id="{E9257C92-3B33-4689-A8F4-C0B47BAEA2B8}"/>
                </a:ext>
              </a:extLst>
            </p:cNvPr>
            <p:cNvSpPr>
              <a:spLocks noChangeArrowheads="1"/>
            </p:cNvSpPr>
            <p:nvPr/>
          </p:nvSpPr>
          <p:spPr bwMode="auto">
            <a:xfrm>
              <a:off x="22225000" y="5351463"/>
              <a:ext cx="187325" cy="18732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Rectangle 19">
              <a:extLst>
                <a:ext uri="{FF2B5EF4-FFF2-40B4-BE49-F238E27FC236}">
                  <a16:creationId xmlns:a16="http://schemas.microsoft.com/office/drawing/2014/main" id="{ED3B2E36-3EE0-4B2B-9D75-32F1548FE849}"/>
                </a:ext>
              </a:extLst>
            </p:cNvPr>
            <p:cNvSpPr>
              <a:spLocks noChangeArrowheads="1"/>
            </p:cNvSpPr>
            <p:nvPr/>
          </p:nvSpPr>
          <p:spPr bwMode="auto">
            <a:xfrm>
              <a:off x="21250275" y="5673725"/>
              <a:ext cx="187325" cy="188912"/>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Rectangle 20">
              <a:extLst>
                <a:ext uri="{FF2B5EF4-FFF2-40B4-BE49-F238E27FC236}">
                  <a16:creationId xmlns:a16="http://schemas.microsoft.com/office/drawing/2014/main" id="{80C3B0F9-F5D2-40FD-8D4E-832C60265D7D}"/>
                </a:ext>
              </a:extLst>
            </p:cNvPr>
            <p:cNvSpPr>
              <a:spLocks noChangeArrowheads="1"/>
            </p:cNvSpPr>
            <p:nvPr/>
          </p:nvSpPr>
          <p:spPr bwMode="auto">
            <a:xfrm>
              <a:off x="21575713" y="5673725"/>
              <a:ext cx="187325" cy="18891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Rectangle 21">
              <a:extLst>
                <a:ext uri="{FF2B5EF4-FFF2-40B4-BE49-F238E27FC236}">
                  <a16:creationId xmlns:a16="http://schemas.microsoft.com/office/drawing/2014/main" id="{F4BEDBD2-AEFA-4B8C-90A7-49A05EDBE752}"/>
                </a:ext>
              </a:extLst>
            </p:cNvPr>
            <p:cNvSpPr>
              <a:spLocks noChangeArrowheads="1"/>
            </p:cNvSpPr>
            <p:nvPr/>
          </p:nvSpPr>
          <p:spPr bwMode="auto">
            <a:xfrm>
              <a:off x="21897975" y="5673725"/>
              <a:ext cx="188913" cy="18891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Rectangle 22">
              <a:extLst>
                <a:ext uri="{FF2B5EF4-FFF2-40B4-BE49-F238E27FC236}">
                  <a16:creationId xmlns:a16="http://schemas.microsoft.com/office/drawing/2014/main" id="{6047F070-20D5-435C-A51B-D3A171EE82CA}"/>
                </a:ext>
              </a:extLst>
            </p:cNvPr>
            <p:cNvSpPr>
              <a:spLocks noChangeArrowheads="1"/>
            </p:cNvSpPr>
            <p:nvPr/>
          </p:nvSpPr>
          <p:spPr bwMode="auto">
            <a:xfrm>
              <a:off x="22225000" y="5673725"/>
              <a:ext cx="187325" cy="18891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Rectangle 23">
              <a:extLst>
                <a:ext uri="{FF2B5EF4-FFF2-40B4-BE49-F238E27FC236}">
                  <a16:creationId xmlns:a16="http://schemas.microsoft.com/office/drawing/2014/main" id="{EE8E1B03-E3F7-4429-A5F7-98C804F89707}"/>
                </a:ext>
              </a:extLst>
            </p:cNvPr>
            <p:cNvSpPr>
              <a:spLocks noChangeArrowheads="1"/>
            </p:cNvSpPr>
            <p:nvPr/>
          </p:nvSpPr>
          <p:spPr bwMode="auto">
            <a:xfrm>
              <a:off x="21250275" y="600075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Rectangle 24">
              <a:extLst>
                <a:ext uri="{FF2B5EF4-FFF2-40B4-BE49-F238E27FC236}">
                  <a16:creationId xmlns:a16="http://schemas.microsoft.com/office/drawing/2014/main" id="{4A71EF71-6514-4FC6-A775-28FF35D0BF8C}"/>
                </a:ext>
              </a:extLst>
            </p:cNvPr>
            <p:cNvSpPr>
              <a:spLocks noChangeArrowheads="1"/>
            </p:cNvSpPr>
            <p:nvPr/>
          </p:nvSpPr>
          <p:spPr bwMode="auto">
            <a:xfrm>
              <a:off x="21575713" y="6000750"/>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Rectangle 25">
              <a:extLst>
                <a:ext uri="{FF2B5EF4-FFF2-40B4-BE49-F238E27FC236}">
                  <a16:creationId xmlns:a16="http://schemas.microsoft.com/office/drawing/2014/main" id="{2EEAEF2B-6728-440D-922F-05058C3762E5}"/>
                </a:ext>
              </a:extLst>
            </p:cNvPr>
            <p:cNvSpPr>
              <a:spLocks noChangeArrowheads="1"/>
            </p:cNvSpPr>
            <p:nvPr/>
          </p:nvSpPr>
          <p:spPr bwMode="auto">
            <a:xfrm>
              <a:off x="21897975" y="6000750"/>
              <a:ext cx="188913" cy="18732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Rectangle 26">
              <a:extLst>
                <a:ext uri="{FF2B5EF4-FFF2-40B4-BE49-F238E27FC236}">
                  <a16:creationId xmlns:a16="http://schemas.microsoft.com/office/drawing/2014/main" id="{6C6229A3-E6D2-4175-B2A6-C385B5268B42}"/>
                </a:ext>
              </a:extLst>
            </p:cNvPr>
            <p:cNvSpPr>
              <a:spLocks noChangeArrowheads="1"/>
            </p:cNvSpPr>
            <p:nvPr/>
          </p:nvSpPr>
          <p:spPr bwMode="auto">
            <a:xfrm>
              <a:off x="22225000" y="600075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Rectangle 27">
              <a:extLst>
                <a:ext uri="{FF2B5EF4-FFF2-40B4-BE49-F238E27FC236}">
                  <a16:creationId xmlns:a16="http://schemas.microsoft.com/office/drawing/2014/main" id="{480A176D-F08A-457E-8E10-1215669D7AD6}"/>
                </a:ext>
              </a:extLst>
            </p:cNvPr>
            <p:cNvSpPr>
              <a:spLocks noChangeArrowheads="1"/>
            </p:cNvSpPr>
            <p:nvPr/>
          </p:nvSpPr>
          <p:spPr bwMode="auto">
            <a:xfrm>
              <a:off x="21250275" y="6323013"/>
              <a:ext cx="187325" cy="18732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Rectangle 28">
              <a:extLst>
                <a:ext uri="{FF2B5EF4-FFF2-40B4-BE49-F238E27FC236}">
                  <a16:creationId xmlns:a16="http://schemas.microsoft.com/office/drawing/2014/main" id="{892FC6F2-4732-47F4-AA3D-3AD92A9509C8}"/>
                </a:ext>
              </a:extLst>
            </p:cNvPr>
            <p:cNvSpPr>
              <a:spLocks noChangeArrowheads="1"/>
            </p:cNvSpPr>
            <p:nvPr/>
          </p:nvSpPr>
          <p:spPr bwMode="auto">
            <a:xfrm>
              <a:off x="21575713" y="6323013"/>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Rectangle 29">
              <a:extLst>
                <a:ext uri="{FF2B5EF4-FFF2-40B4-BE49-F238E27FC236}">
                  <a16:creationId xmlns:a16="http://schemas.microsoft.com/office/drawing/2014/main" id="{6118E3C6-5CFB-4395-B426-2F727DBE2981}"/>
                </a:ext>
              </a:extLst>
            </p:cNvPr>
            <p:cNvSpPr>
              <a:spLocks noChangeArrowheads="1"/>
            </p:cNvSpPr>
            <p:nvPr/>
          </p:nvSpPr>
          <p:spPr bwMode="auto">
            <a:xfrm>
              <a:off x="21897975" y="6323013"/>
              <a:ext cx="188913"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Rectangle 30">
              <a:extLst>
                <a:ext uri="{FF2B5EF4-FFF2-40B4-BE49-F238E27FC236}">
                  <a16:creationId xmlns:a16="http://schemas.microsoft.com/office/drawing/2014/main" id="{FBE64C23-EEA3-4598-B5D2-4937EDF65ECD}"/>
                </a:ext>
              </a:extLst>
            </p:cNvPr>
            <p:cNvSpPr>
              <a:spLocks noChangeArrowheads="1"/>
            </p:cNvSpPr>
            <p:nvPr/>
          </p:nvSpPr>
          <p:spPr bwMode="auto">
            <a:xfrm>
              <a:off x="22225000" y="6323013"/>
              <a:ext cx="187325" cy="18732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Rectangle 31">
              <a:extLst>
                <a:ext uri="{FF2B5EF4-FFF2-40B4-BE49-F238E27FC236}">
                  <a16:creationId xmlns:a16="http://schemas.microsoft.com/office/drawing/2014/main" id="{354493EE-3D2F-486A-8EFD-6DD37F5FC154}"/>
                </a:ext>
              </a:extLst>
            </p:cNvPr>
            <p:cNvSpPr>
              <a:spLocks noChangeArrowheads="1"/>
            </p:cNvSpPr>
            <p:nvPr/>
          </p:nvSpPr>
          <p:spPr bwMode="auto">
            <a:xfrm>
              <a:off x="21250275" y="6000750"/>
              <a:ext cx="187325" cy="9366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Rectangle 32">
              <a:extLst>
                <a:ext uri="{FF2B5EF4-FFF2-40B4-BE49-F238E27FC236}">
                  <a16:creationId xmlns:a16="http://schemas.microsoft.com/office/drawing/2014/main" id="{B596D019-A299-43C5-B967-FC32C14C957D}"/>
                </a:ext>
              </a:extLst>
            </p:cNvPr>
            <p:cNvSpPr>
              <a:spLocks noChangeArrowheads="1"/>
            </p:cNvSpPr>
            <p:nvPr/>
          </p:nvSpPr>
          <p:spPr bwMode="auto">
            <a:xfrm>
              <a:off x="22225000" y="6000750"/>
              <a:ext cx="187325" cy="9366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Rectangle 33">
              <a:extLst>
                <a:ext uri="{FF2B5EF4-FFF2-40B4-BE49-F238E27FC236}">
                  <a16:creationId xmlns:a16="http://schemas.microsoft.com/office/drawing/2014/main" id="{E69F8252-A6A7-4628-9AD1-9665D9F27FAE}"/>
                </a:ext>
              </a:extLst>
            </p:cNvPr>
            <p:cNvSpPr>
              <a:spLocks noChangeArrowheads="1"/>
            </p:cNvSpPr>
            <p:nvPr/>
          </p:nvSpPr>
          <p:spPr bwMode="auto">
            <a:xfrm>
              <a:off x="22225000" y="5673725"/>
              <a:ext cx="187325" cy="9525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Rectangle 34">
              <a:extLst>
                <a:ext uri="{FF2B5EF4-FFF2-40B4-BE49-F238E27FC236}">
                  <a16:creationId xmlns:a16="http://schemas.microsoft.com/office/drawing/2014/main" id="{420B9D81-F453-43EC-9FB3-6AB52B224195}"/>
                </a:ext>
              </a:extLst>
            </p:cNvPr>
            <p:cNvSpPr>
              <a:spLocks noChangeArrowheads="1"/>
            </p:cNvSpPr>
            <p:nvPr/>
          </p:nvSpPr>
          <p:spPr bwMode="auto">
            <a:xfrm>
              <a:off x="19056350" y="6900863"/>
              <a:ext cx="2058988" cy="93662"/>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Rectangle 35">
              <a:extLst>
                <a:ext uri="{FF2B5EF4-FFF2-40B4-BE49-F238E27FC236}">
                  <a16:creationId xmlns:a16="http://schemas.microsoft.com/office/drawing/2014/main" id="{14742F0C-A91D-488E-8F72-17DBCE987E8F}"/>
                </a:ext>
              </a:extLst>
            </p:cNvPr>
            <p:cNvSpPr>
              <a:spLocks noChangeArrowheads="1"/>
            </p:cNvSpPr>
            <p:nvPr/>
          </p:nvSpPr>
          <p:spPr bwMode="auto">
            <a:xfrm>
              <a:off x="20188238" y="6589713"/>
              <a:ext cx="82550" cy="3111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Oval 36">
              <a:extLst>
                <a:ext uri="{FF2B5EF4-FFF2-40B4-BE49-F238E27FC236}">
                  <a16:creationId xmlns:a16="http://schemas.microsoft.com/office/drawing/2014/main" id="{DEF6A12F-465E-401C-A298-D4709E228D92}"/>
                </a:ext>
              </a:extLst>
            </p:cNvPr>
            <p:cNvSpPr>
              <a:spLocks noChangeArrowheads="1"/>
            </p:cNvSpPr>
            <p:nvPr/>
          </p:nvSpPr>
          <p:spPr bwMode="auto">
            <a:xfrm>
              <a:off x="20019963" y="6315075"/>
              <a:ext cx="412750" cy="41275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Oval 37">
              <a:extLst>
                <a:ext uri="{FF2B5EF4-FFF2-40B4-BE49-F238E27FC236}">
                  <a16:creationId xmlns:a16="http://schemas.microsoft.com/office/drawing/2014/main" id="{DBBCF4F4-EFEB-4F39-AA83-14403D3F2677}"/>
                </a:ext>
              </a:extLst>
            </p:cNvPr>
            <p:cNvSpPr>
              <a:spLocks noChangeArrowheads="1"/>
            </p:cNvSpPr>
            <p:nvPr/>
          </p:nvSpPr>
          <p:spPr bwMode="auto">
            <a:xfrm>
              <a:off x="20075525" y="6102350"/>
              <a:ext cx="304800" cy="30321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Rectangle 38">
              <a:extLst>
                <a:ext uri="{FF2B5EF4-FFF2-40B4-BE49-F238E27FC236}">
                  <a16:creationId xmlns:a16="http://schemas.microsoft.com/office/drawing/2014/main" id="{1CB83FD6-7727-466F-94B0-E85906A9429F}"/>
                </a:ext>
              </a:extLst>
            </p:cNvPr>
            <p:cNvSpPr>
              <a:spLocks noChangeArrowheads="1"/>
            </p:cNvSpPr>
            <p:nvPr/>
          </p:nvSpPr>
          <p:spPr bwMode="auto">
            <a:xfrm>
              <a:off x="20729575" y="6589713"/>
              <a:ext cx="80963" cy="3111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Oval 39">
              <a:extLst>
                <a:ext uri="{FF2B5EF4-FFF2-40B4-BE49-F238E27FC236}">
                  <a16:creationId xmlns:a16="http://schemas.microsoft.com/office/drawing/2014/main" id="{DC3B5875-F4C4-42C0-AFCD-1759D00B2CE6}"/>
                </a:ext>
              </a:extLst>
            </p:cNvPr>
            <p:cNvSpPr>
              <a:spLocks noChangeArrowheads="1"/>
            </p:cNvSpPr>
            <p:nvPr/>
          </p:nvSpPr>
          <p:spPr bwMode="auto">
            <a:xfrm>
              <a:off x="20559713" y="6315075"/>
              <a:ext cx="415925" cy="41275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Oval 40">
              <a:extLst>
                <a:ext uri="{FF2B5EF4-FFF2-40B4-BE49-F238E27FC236}">
                  <a16:creationId xmlns:a16="http://schemas.microsoft.com/office/drawing/2014/main" id="{FCF343BC-040A-4D79-A766-9996F1985F82}"/>
                </a:ext>
              </a:extLst>
            </p:cNvPr>
            <p:cNvSpPr>
              <a:spLocks noChangeArrowheads="1"/>
            </p:cNvSpPr>
            <p:nvPr/>
          </p:nvSpPr>
          <p:spPr bwMode="auto">
            <a:xfrm>
              <a:off x="20616863" y="6102350"/>
              <a:ext cx="303213" cy="30321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Rectangle 41">
              <a:extLst>
                <a:ext uri="{FF2B5EF4-FFF2-40B4-BE49-F238E27FC236}">
                  <a16:creationId xmlns:a16="http://schemas.microsoft.com/office/drawing/2014/main" id="{9FFD5E47-75DA-43D6-B007-09B9D6E5E8BE}"/>
                </a:ext>
              </a:extLst>
            </p:cNvPr>
            <p:cNvSpPr>
              <a:spLocks noChangeArrowheads="1"/>
            </p:cNvSpPr>
            <p:nvPr/>
          </p:nvSpPr>
          <p:spPr bwMode="auto">
            <a:xfrm>
              <a:off x="21763038" y="4905375"/>
              <a:ext cx="555625" cy="2254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Rectangle 42">
              <a:extLst>
                <a:ext uri="{FF2B5EF4-FFF2-40B4-BE49-F238E27FC236}">
                  <a16:creationId xmlns:a16="http://schemas.microsoft.com/office/drawing/2014/main" id="{30D7A251-BFA3-4EB0-88E4-46BE2C1A8263}"/>
                </a:ext>
              </a:extLst>
            </p:cNvPr>
            <p:cNvSpPr>
              <a:spLocks noChangeArrowheads="1"/>
            </p:cNvSpPr>
            <p:nvPr/>
          </p:nvSpPr>
          <p:spPr bwMode="auto">
            <a:xfrm>
              <a:off x="24628475" y="5846763"/>
              <a:ext cx="1308100" cy="1147762"/>
            </a:xfrm>
            <a:prstGeom prst="rect">
              <a:avLst/>
            </a:prstGeom>
            <a:solidFill>
              <a:srgbClr val="009E4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Rectangle 43">
              <a:extLst>
                <a:ext uri="{FF2B5EF4-FFF2-40B4-BE49-F238E27FC236}">
                  <a16:creationId xmlns:a16="http://schemas.microsoft.com/office/drawing/2014/main" id="{C0A346B1-1E3D-4F85-AED6-D1E6F1B847F8}"/>
                </a:ext>
              </a:extLst>
            </p:cNvPr>
            <p:cNvSpPr>
              <a:spLocks noChangeArrowheads="1"/>
            </p:cNvSpPr>
            <p:nvPr/>
          </p:nvSpPr>
          <p:spPr bwMode="auto">
            <a:xfrm>
              <a:off x="24557038" y="5791200"/>
              <a:ext cx="1379538" cy="55562"/>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Rectangle 44">
              <a:extLst>
                <a:ext uri="{FF2B5EF4-FFF2-40B4-BE49-F238E27FC236}">
                  <a16:creationId xmlns:a16="http://schemas.microsoft.com/office/drawing/2014/main" id="{28EBF3DF-0738-4313-A5B8-E16BA865CB35}"/>
                </a:ext>
              </a:extLst>
            </p:cNvPr>
            <p:cNvSpPr>
              <a:spLocks noChangeArrowheads="1"/>
            </p:cNvSpPr>
            <p:nvPr/>
          </p:nvSpPr>
          <p:spPr bwMode="auto">
            <a:xfrm>
              <a:off x="25090438" y="6627813"/>
              <a:ext cx="187325" cy="366712"/>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Rectangle 45">
              <a:extLst>
                <a:ext uri="{FF2B5EF4-FFF2-40B4-BE49-F238E27FC236}">
                  <a16:creationId xmlns:a16="http://schemas.microsoft.com/office/drawing/2014/main" id="{43ED620C-F543-41EF-87BD-638ED338626C}"/>
                </a:ext>
              </a:extLst>
            </p:cNvPr>
            <p:cNvSpPr>
              <a:spLocks noChangeArrowheads="1"/>
            </p:cNvSpPr>
            <p:nvPr/>
          </p:nvSpPr>
          <p:spPr bwMode="auto">
            <a:xfrm>
              <a:off x="25412700" y="6627813"/>
              <a:ext cx="187325" cy="366712"/>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Rectangle 46">
              <a:extLst>
                <a:ext uri="{FF2B5EF4-FFF2-40B4-BE49-F238E27FC236}">
                  <a16:creationId xmlns:a16="http://schemas.microsoft.com/office/drawing/2014/main" id="{DDE47672-B83F-423A-8DA7-5F30C69E7C25}"/>
                </a:ext>
              </a:extLst>
            </p:cNvPr>
            <p:cNvSpPr>
              <a:spLocks noChangeArrowheads="1"/>
            </p:cNvSpPr>
            <p:nvPr/>
          </p:nvSpPr>
          <p:spPr bwMode="auto">
            <a:xfrm>
              <a:off x="24763413" y="600075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Rectangle 47">
              <a:extLst>
                <a:ext uri="{FF2B5EF4-FFF2-40B4-BE49-F238E27FC236}">
                  <a16:creationId xmlns:a16="http://schemas.microsoft.com/office/drawing/2014/main" id="{4632842F-FF6E-4FAD-B4F0-AC34765C9FF9}"/>
                </a:ext>
              </a:extLst>
            </p:cNvPr>
            <p:cNvSpPr>
              <a:spLocks noChangeArrowheads="1"/>
            </p:cNvSpPr>
            <p:nvPr/>
          </p:nvSpPr>
          <p:spPr bwMode="auto">
            <a:xfrm>
              <a:off x="25090438" y="6000750"/>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Rectangle 48">
              <a:extLst>
                <a:ext uri="{FF2B5EF4-FFF2-40B4-BE49-F238E27FC236}">
                  <a16:creationId xmlns:a16="http://schemas.microsoft.com/office/drawing/2014/main" id="{A5D2D1CA-59AD-42E8-8CA7-50915D876F23}"/>
                </a:ext>
              </a:extLst>
            </p:cNvPr>
            <p:cNvSpPr>
              <a:spLocks noChangeArrowheads="1"/>
            </p:cNvSpPr>
            <p:nvPr/>
          </p:nvSpPr>
          <p:spPr bwMode="auto">
            <a:xfrm>
              <a:off x="25412700" y="6000750"/>
              <a:ext cx="187325" cy="187325"/>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Rectangle 49">
              <a:extLst>
                <a:ext uri="{FF2B5EF4-FFF2-40B4-BE49-F238E27FC236}">
                  <a16:creationId xmlns:a16="http://schemas.microsoft.com/office/drawing/2014/main" id="{D343782B-0435-4E22-ABDF-9AC46C545B88}"/>
                </a:ext>
              </a:extLst>
            </p:cNvPr>
            <p:cNvSpPr>
              <a:spLocks noChangeArrowheads="1"/>
            </p:cNvSpPr>
            <p:nvPr/>
          </p:nvSpPr>
          <p:spPr bwMode="auto">
            <a:xfrm>
              <a:off x="25738138" y="600075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Rectangle 50">
              <a:extLst>
                <a:ext uri="{FF2B5EF4-FFF2-40B4-BE49-F238E27FC236}">
                  <a16:creationId xmlns:a16="http://schemas.microsoft.com/office/drawing/2014/main" id="{C26A30C3-BA76-4FDF-A0BC-5F35DCC0ADB5}"/>
                </a:ext>
              </a:extLst>
            </p:cNvPr>
            <p:cNvSpPr>
              <a:spLocks noChangeArrowheads="1"/>
            </p:cNvSpPr>
            <p:nvPr/>
          </p:nvSpPr>
          <p:spPr bwMode="auto">
            <a:xfrm>
              <a:off x="24763413" y="6323013"/>
              <a:ext cx="187325" cy="187325"/>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Rectangle 51">
              <a:extLst>
                <a:ext uri="{FF2B5EF4-FFF2-40B4-BE49-F238E27FC236}">
                  <a16:creationId xmlns:a16="http://schemas.microsoft.com/office/drawing/2014/main" id="{0FA8582A-195D-4065-919D-FC335F58E544}"/>
                </a:ext>
              </a:extLst>
            </p:cNvPr>
            <p:cNvSpPr>
              <a:spLocks noChangeArrowheads="1"/>
            </p:cNvSpPr>
            <p:nvPr/>
          </p:nvSpPr>
          <p:spPr bwMode="auto">
            <a:xfrm>
              <a:off x="25090438" y="6323013"/>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Rectangle 52">
              <a:extLst>
                <a:ext uri="{FF2B5EF4-FFF2-40B4-BE49-F238E27FC236}">
                  <a16:creationId xmlns:a16="http://schemas.microsoft.com/office/drawing/2014/main" id="{0448611B-861A-4280-B453-ECDAFD148F13}"/>
                </a:ext>
              </a:extLst>
            </p:cNvPr>
            <p:cNvSpPr>
              <a:spLocks noChangeArrowheads="1"/>
            </p:cNvSpPr>
            <p:nvPr/>
          </p:nvSpPr>
          <p:spPr bwMode="auto">
            <a:xfrm>
              <a:off x="25412700" y="6323013"/>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Rectangle 53">
              <a:extLst>
                <a:ext uri="{FF2B5EF4-FFF2-40B4-BE49-F238E27FC236}">
                  <a16:creationId xmlns:a16="http://schemas.microsoft.com/office/drawing/2014/main" id="{D06CBEBB-336F-4749-8DC2-F20044CE19FA}"/>
                </a:ext>
              </a:extLst>
            </p:cNvPr>
            <p:cNvSpPr>
              <a:spLocks noChangeArrowheads="1"/>
            </p:cNvSpPr>
            <p:nvPr/>
          </p:nvSpPr>
          <p:spPr bwMode="auto">
            <a:xfrm>
              <a:off x="25738138" y="6323013"/>
              <a:ext cx="187325" cy="187325"/>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Rectangle 54">
              <a:extLst>
                <a:ext uri="{FF2B5EF4-FFF2-40B4-BE49-F238E27FC236}">
                  <a16:creationId xmlns:a16="http://schemas.microsoft.com/office/drawing/2014/main" id="{580EBD1F-CA9B-4F9A-AB35-9DD9768C3800}"/>
                </a:ext>
              </a:extLst>
            </p:cNvPr>
            <p:cNvSpPr>
              <a:spLocks noChangeArrowheads="1"/>
            </p:cNvSpPr>
            <p:nvPr/>
          </p:nvSpPr>
          <p:spPr bwMode="auto">
            <a:xfrm>
              <a:off x="24763413" y="6000750"/>
              <a:ext cx="187325" cy="93662"/>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Rectangle 55">
              <a:extLst>
                <a:ext uri="{FF2B5EF4-FFF2-40B4-BE49-F238E27FC236}">
                  <a16:creationId xmlns:a16="http://schemas.microsoft.com/office/drawing/2014/main" id="{55B56162-D5EA-4F1B-AE34-8AECD3A1C658}"/>
                </a:ext>
              </a:extLst>
            </p:cNvPr>
            <p:cNvSpPr>
              <a:spLocks noChangeArrowheads="1"/>
            </p:cNvSpPr>
            <p:nvPr/>
          </p:nvSpPr>
          <p:spPr bwMode="auto">
            <a:xfrm>
              <a:off x="25738138" y="6000750"/>
              <a:ext cx="187325" cy="93662"/>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Rectangle 56">
              <a:extLst>
                <a:ext uri="{FF2B5EF4-FFF2-40B4-BE49-F238E27FC236}">
                  <a16:creationId xmlns:a16="http://schemas.microsoft.com/office/drawing/2014/main" id="{905C4257-2148-46C0-80DE-64EF579726B7}"/>
                </a:ext>
              </a:extLst>
            </p:cNvPr>
            <p:cNvSpPr>
              <a:spLocks noChangeArrowheads="1"/>
            </p:cNvSpPr>
            <p:nvPr/>
          </p:nvSpPr>
          <p:spPr bwMode="auto">
            <a:xfrm>
              <a:off x="25277763" y="5565775"/>
              <a:ext cx="554038" cy="2254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Rectangle 57">
              <a:extLst>
                <a:ext uri="{FF2B5EF4-FFF2-40B4-BE49-F238E27FC236}">
                  <a16:creationId xmlns:a16="http://schemas.microsoft.com/office/drawing/2014/main" id="{E956BFB7-EDC5-473C-8019-A70524AAB747}"/>
                </a:ext>
              </a:extLst>
            </p:cNvPr>
            <p:cNvSpPr>
              <a:spLocks noChangeArrowheads="1"/>
            </p:cNvSpPr>
            <p:nvPr/>
          </p:nvSpPr>
          <p:spPr bwMode="auto">
            <a:xfrm>
              <a:off x="22874288" y="4541838"/>
              <a:ext cx="1435100" cy="2452687"/>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Rectangle 58">
              <a:extLst>
                <a:ext uri="{FF2B5EF4-FFF2-40B4-BE49-F238E27FC236}">
                  <a16:creationId xmlns:a16="http://schemas.microsoft.com/office/drawing/2014/main" id="{F2740BAC-4C94-4A1A-B009-D0113B4F1529}"/>
                </a:ext>
              </a:extLst>
            </p:cNvPr>
            <p:cNvSpPr>
              <a:spLocks noChangeArrowheads="1"/>
            </p:cNvSpPr>
            <p:nvPr/>
          </p:nvSpPr>
          <p:spPr bwMode="auto">
            <a:xfrm>
              <a:off x="22802850" y="4486275"/>
              <a:ext cx="1577975" cy="555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Rectangle 59">
              <a:extLst>
                <a:ext uri="{FF2B5EF4-FFF2-40B4-BE49-F238E27FC236}">
                  <a16:creationId xmlns:a16="http://schemas.microsoft.com/office/drawing/2014/main" id="{576DA9D3-FC49-40CD-950D-F297BB6146CC}"/>
                </a:ext>
              </a:extLst>
            </p:cNvPr>
            <p:cNvSpPr>
              <a:spLocks noChangeArrowheads="1"/>
            </p:cNvSpPr>
            <p:nvPr/>
          </p:nvSpPr>
          <p:spPr bwMode="auto">
            <a:xfrm>
              <a:off x="23009225" y="5351463"/>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Rectangle 60">
              <a:extLst>
                <a:ext uri="{FF2B5EF4-FFF2-40B4-BE49-F238E27FC236}">
                  <a16:creationId xmlns:a16="http://schemas.microsoft.com/office/drawing/2014/main" id="{4C8D0B55-5575-4AC2-8C02-B6F474088FD3}"/>
                </a:ext>
              </a:extLst>
            </p:cNvPr>
            <p:cNvSpPr>
              <a:spLocks noChangeArrowheads="1"/>
            </p:cNvSpPr>
            <p:nvPr/>
          </p:nvSpPr>
          <p:spPr bwMode="auto">
            <a:xfrm>
              <a:off x="23009225" y="5351463"/>
              <a:ext cx="187325" cy="936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Rectangle 61">
              <a:extLst>
                <a:ext uri="{FF2B5EF4-FFF2-40B4-BE49-F238E27FC236}">
                  <a16:creationId xmlns:a16="http://schemas.microsoft.com/office/drawing/2014/main" id="{311ACD80-59B3-48E8-A07A-76344085A959}"/>
                </a:ext>
              </a:extLst>
            </p:cNvPr>
            <p:cNvSpPr>
              <a:spLocks noChangeArrowheads="1"/>
            </p:cNvSpPr>
            <p:nvPr/>
          </p:nvSpPr>
          <p:spPr bwMode="auto">
            <a:xfrm>
              <a:off x="23331488" y="5351463"/>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Rectangle 62">
              <a:extLst>
                <a:ext uri="{FF2B5EF4-FFF2-40B4-BE49-F238E27FC236}">
                  <a16:creationId xmlns:a16="http://schemas.microsoft.com/office/drawing/2014/main" id="{831F9FB4-74F1-4C54-A622-265EC24946A8}"/>
                </a:ext>
              </a:extLst>
            </p:cNvPr>
            <p:cNvSpPr>
              <a:spLocks noChangeArrowheads="1"/>
            </p:cNvSpPr>
            <p:nvPr/>
          </p:nvSpPr>
          <p:spPr bwMode="auto">
            <a:xfrm>
              <a:off x="23656925" y="5351463"/>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Rectangle 63">
              <a:extLst>
                <a:ext uri="{FF2B5EF4-FFF2-40B4-BE49-F238E27FC236}">
                  <a16:creationId xmlns:a16="http://schemas.microsoft.com/office/drawing/2014/main" id="{6649664F-9DB9-4991-A3B3-95927352E699}"/>
                </a:ext>
              </a:extLst>
            </p:cNvPr>
            <p:cNvSpPr>
              <a:spLocks noChangeArrowheads="1"/>
            </p:cNvSpPr>
            <p:nvPr/>
          </p:nvSpPr>
          <p:spPr bwMode="auto">
            <a:xfrm>
              <a:off x="23331488" y="6627813"/>
              <a:ext cx="187325" cy="36671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Rectangle 64">
              <a:extLst>
                <a:ext uri="{FF2B5EF4-FFF2-40B4-BE49-F238E27FC236}">
                  <a16:creationId xmlns:a16="http://schemas.microsoft.com/office/drawing/2014/main" id="{C0690B74-B5D6-41F5-A28C-9E62B617FFE3}"/>
                </a:ext>
              </a:extLst>
            </p:cNvPr>
            <p:cNvSpPr>
              <a:spLocks noChangeArrowheads="1"/>
            </p:cNvSpPr>
            <p:nvPr/>
          </p:nvSpPr>
          <p:spPr bwMode="auto">
            <a:xfrm>
              <a:off x="23656925" y="6627813"/>
              <a:ext cx="187325" cy="36671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Rectangle 65">
              <a:extLst>
                <a:ext uri="{FF2B5EF4-FFF2-40B4-BE49-F238E27FC236}">
                  <a16:creationId xmlns:a16="http://schemas.microsoft.com/office/drawing/2014/main" id="{FE7FFEAE-0309-4415-84D2-1582CB77F4D9}"/>
                </a:ext>
              </a:extLst>
            </p:cNvPr>
            <p:cNvSpPr>
              <a:spLocks noChangeArrowheads="1"/>
            </p:cNvSpPr>
            <p:nvPr/>
          </p:nvSpPr>
          <p:spPr bwMode="auto">
            <a:xfrm>
              <a:off x="23979188" y="5351463"/>
              <a:ext cx="188913"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Rectangle 66">
              <a:extLst>
                <a:ext uri="{FF2B5EF4-FFF2-40B4-BE49-F238E27FC236}">
                  <a16:creationId xmlns:a16="http://schemas.microsoft.com/office/drawing/2014/main" id="{D1DCA66A-0A97-4C53-9C60-8061AF8A6C9E}"/>
                </a:ext>
              </a:extLst>
            </p:cNvPr>
            <p:cNvSpPr>
              <a:spLocks noChangeArrowheads="1"/>
            </p:cNvSpPr>
            <p:nvPr/>
          </p:nvSpPr>
          <p:spPr bwMode="auto">
            <a:xfrm>
              <a:off x="23009225" y="5673725"/>
              <a:ext cx="187325" cy="188912"/>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Rectangle 67">
              <a:extLst>
                <a:ext uri="{FF2B5EF4-FFF2-40B4-BE49-F238E27FC236}">
                  <a16:creationId xmlns:a16="http://schemas.microsoft.com/office/drawing/2014/main" id="{2D6BC8C5-D60D-4A53-A133-B1899B73A945}"/>
                </a:ext>
              </a:extLst>
            </p:cNvPr>
            <p:cNvSpPr>
              <a:spLocks noChangeArrowheads="1"/>
            </p:cNvSpPr>
            <p:nvPr/>
          </p:nvSpPr>
          <p:spPr bwMode="auto">
            <a:xfrm>
              <a:off x="23331488" y="5673725"/>
              <a:ext cx="187325" cy="18891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Rectangle 68">
              <a:extLst>
                <a:ext uri="{FF2B5EF4-FFF2-40B4-BE49-F238E27FC236}">
                  <a16:creationId xmlns:a16="http://schemas.microsoft.com/office/drawing/2014/main" id="{76900A55-C6AF-44AD-B1E4-CCF447E8DDD1}"/>
                </a:ext>
              </a:extLst>
            </p:cNvPr>
            <p:cNvSpPr>
              <a:spLocks noChangeArrowheads="1"/>
            </p:cNvSpPr>
            <p:nvPr/>
          </p:nvSpPr>
          <p:spPr bwMode="auto">
            <a:xfrm>
              <a:off x="23656925" y="5673725"/>
              <a:ext cx="187325" cy="18891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Rectangle 69">
              <a:extLst>
                <a:ext uri="{FF2B5EF4-FFF2-40B4-BE49-F238E27FC236}">
                  <a16:creationId xmlns:a16="http://schemas.microsoft.com/office/drawing/2014/main" id="{774205BF-2B61-4092-A278-0A11837BDB0B}"/>
                </a:ext>
              </a:extLst>
            </p:cNvPr>
            <p:cNvSpPr>
              <a:spLocks noChangeArrowheads="1"/>
            </p:cNvSpPr>
            <p:nvPr/>
          </p:nvSpPr>
          <p:spPr bwMode="auto">
            <a:xfrm>
              <a:off x="23979188" y="5673725"/>
              <a:ext cx="188913" cy="18891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Rectangle 70">
              <a:extLst>
                <a:ext uri="{FF2B5EF4-FFF2-40B4-BE49-F238E27FC236}">
                  <a16:creationId xmlns:a16="http://schemas.microsoft.com/office/drawing/2014/main" id="{74F534A4-C65D-4EDD-AC89-5A4E75969453}"/>
                </a:ext>
              </a:extLst>
            </p:cNvPr>
            <p:cNvSpPr>
              <a:spLocks noChangeArrowheads="1"/>
            </p:cNvSpPr>
            <p:nvPr/>
          </p:nvSpPr>
          <p:spPr bwMode="auto">
            <a:xfrm>
              <a:off x="23009225" y="600075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Rectangle 71">
              <a:extLst>
                <a:ext uri="{FF2B5EF4-FFF2-40B4-BE49-F238E27FC236}">
                  <a16:creationId xmlns:a16="http://schemas.microsoft.com/office/drawing/2014/main" id="{77757D3F-390C-402D-A293-60A0E9E8E90A}"/>
                </a:ext>
              </a:extLst>
            </p:cNvPr>
            <p:cNvSpPr>
              <a:spLocks noChangeArrowheads="1"/>
            </p:cNvSpPr>
            <p:nvPr/>
          </p:nvSpPr>
          <p:spPr bwMode="auto">
            <a:xfrm>
              <a:off x="23331488" y="6000750"/>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Rectangle 72">
              <a:extLst>
                <a:ext uri="{FF2B5EF4-FFF2-40B4-BE49-F238E27FC236}">
                  <a16:creationId xmlns:a16="http://schemas.microsoft.com/office/drawing/2014/main" id="{3A1284AD-45C3-4F19-95FC-0651D208A332}"/>
                </a:ext>
              </a:extLst>
            </p:cNvPr>
            <p:cNvSpPr>
              <a:spLocks noChangeArrowheads="1"/>
            </p:cNvSpPr>
            <p:nvPr/>
          </p:nvSpPr>
          <p:spPr bwMode="auto">
            <a:xfrm>
              <a:off x="23656925" y="6000750"/>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Rectangle 73">
              <a:extLst>
                <a:ext uri="{FF2B5EF4-FFF2-40B4-BE49-F238E27FC236}">
                  <a16:creationId xmlns:a16="http://schemas.microsoft.com/office/drawing/2014/main" id="{354C515D-DB0C-42D3-B1B1-8E57D564EF8F}"/>
                </a:ext>
              </a:extLst>
            </p:cNvPr>
            <p:cNvSpPr>
              <a:spLocks noChangeArrowheads="1"/>
            </p:cNvSpPr>
            <p:nvPr/>
          </p:nvSpPr>
          <p:spPr bwMode="auto">
            <a:xfrm>
              <a:off x="23979188" y="6000750"/>
              <a:ext cx="188913"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Rectangle 74">
              <a:extLst>
                <a:ext uri="{FF2B5EF4-FFF2-40B4-BE49-F238E27FC236}">
                  <a16:creationId xmlns:a16="http://schemas.microsoft.com/office/drawing/2014/main" id="{75C24FF0-4F1D-446E-9888-63710317FB18}"/>
                </a:ext>
              </a:extLst>
            </p:cNvPr>
            <p:cNvSpPr>
              <a:spLocks noChangeArrowheads="1"/>
            </p:cNvSpPr>
            <p:nvPr/>
          </p:nvSpPr>
          <p:spPr bwMode="auto">
            <a:xfrm>
              <a:off x="23009225" y="6323013"/>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Rectangle 75">
              <a:extLst>
                <a:ext uri="{FF2B5EF4-FFF2-40B4-BE49-F238E27FC236}">
                  <a16:creationId xmlns:a16="http://schemas.microsoft.com/office/drawing/2014/main" id="{936213D2-9495-4646-8177-75AF28A5DBE1}"/>
                </a:ext>
              </a:extLst>
            </p:cNvPr>
            <p:cNvSpPr>
              <a:spLocks noChangeArrowheads="1"/>
            </p:cNvSpPr>
            <p:nvPr/>
          </p:nvSpPr>
          <p:spPr bwMode="auto">
            <a:xfrm>
              <a:off x="23331488" y="6323013"/>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Rectangle 76">
              <a:extLst>
                <a:ext uri="{FF2B5EF4-FFF2-40B4-BE49-F238E27FC236}">
                  <a16:creationId xmlns:a16="http://schemas.microsoft.com/office/drawing/2014/main" id="{6CE72F95-B7C6-43DF-B3EF-7155B0CA5E8B}"/>
                </a:ext>
              </a:extLst>
            </p:cNvPr>
            <p:cNvSpPr>
              <a:spLocks noChangeArrowheads="1"/>
            </p:cNvSpPr>
            <p:nvPr/>
          </p:nvSpPr>
          <p:spPr bwMode="auto">
            <a:xfrm>
              <a:off x="23656925" y="6323013"/>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Rectangle 77">
              <a:extLst>
                <a:ext uri="{FF2B5EF4-FFF2-40B4-BE49-F238E27FC236}">
                  <a16:creationId xmlns:a16="http://schemas.microsoft.com/office/drawing/2014/main" id="{6AAF7AE7-3803-45D6-A615-5C97592CDE18}"/>
                </a:ext>
              </a:extLst>
            </p:cNvPr>
            <p:cNvSpPr>
              <a:spLocks noChangeArrowheads="1"/>
            </p:cNvSpPr>
            <p:nvPr/>
          </p:nvSpPr>
          <p:spPr bwMode="auto">
            <a:xfrm>
              <a:off x="23979188" y="6323013"/>
              <a:ext cx="188913"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Rectangle 78">
              <a:extLst>
                <a:ext uri="{FF2B5EF4-FFF2-40B4-BE49-F238E27FC236}">
                  <a16:creationId xmlns:a16="http://schemas.microsoft.com/office/drawing/2014/main" id="{FF36F259-A1BC-4B31-8CD2-10CD272CCD77}"/>
                </a:ext>
              </a:extLst>
            </p:cNvPr>
            <p:cNvSpPr>
              <a:spLocks noChangeArrowheads="1"/>
            </p:cNvSpPr>
            <p:nvPr/>
          </p:nvSpPr>
          <p:spPr bwMode="auto">
            <a:xfrm>
              <a:off x="23009225" y="6000750"/>
              <a:ext cx="187325" cy="936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Rectangle 79">
              <a:extLst>
                <a:ext uri="{FF2B5EF4-FFF2-40B4-BE49-F238E27FC236}">
                  <a16:creationId xmlns:a16="http://schemas.microsoft.com/office/drawing/2014/main" id="{D0A34D7B-6EAE-4F82-AC3F-136A0BAFC277}"/>
                </a:ext>
              </a:extLst>
            </p:cNvPr>
            <p:cNvSpPr>
              <a:spLocks noChangeArrowheads="1"/>
            </p:cNvSpPr>
            <p:nvPr/>
          </p:nvSpPr>
          <p:spPr bwMode="auto">
            <a:xfrm>
              <a:off x="23979188" y="6000750"/>
              <a:ext cx="188913" cy="936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Rectangle 80">
              <a:extLst>
                <a:ext uri="{FF2B5EF4-FFF2-40B4-BE49-F238E27FC236}">
                  <a16:creationId xmlns:a16="http://schemas.microsoft.com/office/drawing/2014/main" id="{7C82EE55-6000-4B4F-9097-3124EAD0D1B6}"/>
                </a:ext>
              </a:extLst>
            </p:cNvPr>
            <p:cNvSpPr>
              <a:spLocks noChangeArrowheads="1"/>
            </p:cNvSpPr>
            <p:nvPr/>
          </p:nvSpPr>
          <p:spPr bwMode="auto">
            <a:xfrm>
              <a:off x="23979188" y="5673725"/>
              <a:ext cx="188913" cy="9525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81">
              <a:extLst>
                <a:ext uri="{FF2B5EF4-FFF2-40B4-BE49-F238E27FC236}">
                  <a16:creationId xmlns:a16="http://schemas.microsoft.com/office/drawing/2014/main" id="{2F2CD6BC-2EAF-4770-B3C0-1D6C5C4E1C6B}"/>
                </a:ext>
              </a:extLst>
            </p:cNvPr>
            <p:cNvSpPr>
              <a:spLocks noChangeArrowheads="1"/>
            </p:cNvSpPr>
            <p:nvPr/>
          </p:nvSpPr>
          <p:spPr bwMode="auto">
            <a:xfrm>
              <a:off x="23009225" y="469900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82">
              <a:extLst>
                <a:ext uri="{FF2B5EF4-FFF2-40B4-BE49-F238E27FC236}">
                  <a16:creationId xmlns:a16="http://schemas.microsoft.com/office/drawing/2014/main" id="{7A46E548-41AF-44E3-835B-FC933FBE1BE8}"/>
                </a:ext>
              </a:extLst>
            </p:cNvPr>
            <p:cNvSpPr>
              <a:spLocks noChangeArrowheads="1"/>
            </p:cNvSpPr>
            <p:nvPr/>
          </p:nvSpPr>
          <p:spPr bwMode="auto">
            <a:xfrm>
              <a:off x="23009225" y="4699000"/>
              <a:ext cx="187325" cy="936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83">
              <a:extLst>
                <a:ext uri="{FF2B5EF4-FFF2-40B4-BE49-F238E27FC236}">
                  <a16:creationId xmlns:a16="http://schemas.microsoft.com/office/drawing/2014/main" id="{7F9D94AB-C40B-4C7B-B50E-73D763ADDCAA}"/>
                </a:ext>
              </a:extLst>
            </p:cNvPr>
            <p:cNvSpPr>
              <a:spLocks noChangeArrowheads="1"/>
            </p:cNvSpPr>
            <p:nvPr/>
          </p:nvSpPr>
          <p:spPr bwMode="auto">
            <a:xfrm>
              <a:off x="23331488" y="4699000"/>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84">
              <a:extLst>
                <a:ext uri="{FF2B5EF4-FFF2-40B4-BE49-F238E27FC236}">
                  <a16:creationId xmlns:a16="http://schemas.microsoft.com/office/drawing/2014/main" id="{D398FAD4-FF5E-44A0-801A-CA285DCDDBFA}"/>
                </a:ext>
              </a:extLst>
            </p:cNvPr>
            <p:cNvSpPr>
              <a:spLocks noChangeArrowheads="1"/>
            </p:cNvSpPr>
            <p:nvPr/>
          </p:nvSpPr>
          <p:spPr bwMode="auto">
            <a:xfrm>
              <a:off x="23656925" y="4699000"/>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Rectangle 85">
              <a:extLst>
                <a:ext uri="{FF2B5EF4-FFF2-40B4-BE49-F238E27FC236}">
                  <a16:creationId xmlns:a16="http://schemas.microsoft.com/office/drawing/2014/main" id="{BDC9602D-D5DA-4E95-B675-1285E44306D4}"/>
                </a:ext>
              </a:extLst>
            </p:cNvPr>
            <p:cNvSpPr>
              <a:spLocks noChangeArrowheads="1"/>
            </p:cNvSpPr>
            <p:nvPr/>
          </p:nvSpPr>
          <p:spPr bwMode="auto">
            <a:xfrm>
              <a:off x="23979188" y="4699000"/>
              <a:ext cx="188913"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Rectangle 86">
              <a:extLst>
                <a:ext uri="{FF2B5EF4-FFF2-40B4-BE49-F238E27FC236}">
                  <a16:creationId xmlns:a16="http://schemas.microsoft.com/office/drawing/2014/main" id="{16EA5E7B-2DF3-4A4D-AD6E-AB81A0259F8F}"/>
                </a:ext>
              </a:extLst>
            </p:cNvPr>
            <p:cNvSpPr>
              <a:spLocks noChangeArrowheads="1"/>
            </p:cNvSpPr>
            <p:nvPr/>
          </p:nvSpPr>
          <p:spPr bwMode="auto">
            <a:xfrm>
              <a:off x="23009225" y="5026025"/>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Rectangle 87">
              <a:extLst>
                <a:ext uri="{FF2B5EF4-FFF2-40B4-BE49-F238E27FC236}">
                  <a16:creationId xmlns:a16="http://schemas.microsoft.com/office/drawing/2014/main" id="{F4C691E1-4EBC-42E9-8E7C-45222F53E3E5}"/>
                </a:ext>
              </a:extLst>
            </p:cNvPr>
            <p:cNvSpPr>
              <a:spLocks noChangeArrowheads="1"/>
            </p:cNvSpPr>
            <p:nvPr/>
          </p:nvSpPr>
          <p:spPr bwMode="auto">
            <a:xfrm>
              <a:off x="23331488" y="5026025"/>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Rectangle 88">
              <a:extLst>
                <a:ext uri="{FF2B5EF4-FFF2-40B4-BE49-F238E27FC236}">
                  <a16:creationId xmlns:a16="http://schemas.microsoft.com/office/drawing/2014/main" id="{A9C3BACE-2DB3-42AB-9CA9-AEA7BC79BEF9}"/>
                </a:ext>
              </a:extLst>
            </p:cNvPr>
            <p:cNvSpPr>
              <a:spLocks noChangeArrowheads="1"/>
            </p:cNvSpPr>
            <p:nvPr/>
          </p:nvSpPr>
          <p:spPr bwMode="auto">
            <a:xfrm>
              <a:off x="23656925" y="5026025"/>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89">
              <a:extLst>
                <a:ext uri="{FF2B5EF4-FFF2-40B4-BE49-F238E27FC236}">
                  <a16:creationId xmlns:a16="http://schemas.microsoft.com/office/drawing/2014/main" id="{73DCF276-7A05-4D61-9A25-28039B34894E}"/>
                </a:ext>
              </a:extLst>
            </p:cNvPr>
            <p:cNvSpPr>
              <a:spLocks noChangeArrowheads="1"/>
            </p:cNvSpPr>
            <p:nvPr/>
          </p:nvSpPr>
          <p:spPr bwMode="auto">
            <a:xfrm>
              <a:off x="23979188" y="5026025"/>
              <a:ext cx="188913"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Rectangle 90">
              <a:extLst>
                <a:ext uri="{FF2B5EF4-FFF2-40B4-BE49-F238E27FC236}">
                  <a16:creationId xmlns:a16="http://schemas.microsoft.com/office/drawing/2014/main" id="{C3D05BE4-24C7-45A8-8AAB-DFAB1BA98419}"/>
                </a:ext>
              </a:extLst>
            </p:cNvPr>
            <p:cNvSpPr>
              <a:spLocks noChangeArrowheads="1"/>
            </p:cNvSpPr>
            <p:nvPr/>
          </p:nvSpPr>
          <p:spPr bwMode="auto">
            <a:xfrm>
              <a:off x="23979188" y="5026025"/>
              <a:ext cx="188913" cy="936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Rectangle 91">
              <a:extLst>
                <a:ext uri="{FF2B5EF4-FFF2-40B4-BE49-F238E27FC236}">
                  <a16:creationId xmlns:a16="http://schemas.microsoft.com/office/drawing/2014/main" id="{93098976-875F-44F1-B344-1817F824DD14}"/>
                </a:ext>
              </a:extLst>
            </p:cNvPr>
            <p:cNvSpPr>
              <a:spLocks noChangeArrowheads="1"/>
            </p:cNvSpPr>
            <p:nvPr/>
          </p:nvSpPr>
          <p:spPr bwMode="auto">
            <a:xfrm>
              <a:off x="23109238" y="4260850"/>
              <a:ext cx="173038" cy="2254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Rectangle 92">
              <a:extLst>
                <a:ext uri="{FF2B5EF4-FFF2-40B4-BE49-F238E27FC236}">
                  <a16:creationId xmlns:a16="http://schemas.microsoft.com/office/drawing/2014/main" id="{6BE6E3EF-BC3A-4584-A169-0936962787BE}"/>
                </a:ext>
              </a:extLst>
            </p:cNvPr>
            <p:cNvSpPr>
              <a:spLocks noChangeArrowheads="1"/>
            </p:cNvSpPr>
            <p:nvPr/>
          </p:nvSpPr>
          <p:spPr bwMode="auto">
            <a:xfrm>
              <a:off x="23339425" y="4260850"/>
              <a:ext cx="171450" cy="2254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Rectangle 93">
              <a:extLst>
                <a:ext uri="{FF2B5EF4-FFF2-40B4-BE49-F238E27FC236}">
                  <a16:creationId xmlns:a16="http://schemas.microsoft.com/office/drawing/2014/main" id="{AEC4A379-2C46-4FDA-94E5-3B07CB607CE3}"/>
                </a:ext>
              </a:extLst>
            </p:cNvPr>
            <p:cNvSpPr>
              <a:spLocks noChangeArrowheads="1"/>
            </p:cNvSpPr>
            <p:nvPr/>
          </p:nvSpPr>
          <p:spPr bwMode="auto">
            <a:xfrm>
              <a:off x="22442488" y="6900863"/>
              <a:ext cx="539750" cy="93662"/>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Rectangle 94">
              <a:extLst>
                <a:ext uri="{FF2B5EF4-FFF2-40B4-BE49-F238E27FC236}">
                  <a16:creationId xmlns:a16="http://schemas.microsoft.com/office/drawing/2014/main" id="{1128332F-117A-4F84-8EF6-0BB28E141980}"/>
                </a:ext>
              </a:extLst>
            </p:cNvPr>
            <p:cNvSpPr>
              <a:spLocks noChangeArrowheads="1"/>
            </p:cNvSpPr>
            <p:nvPr/>
          </p:nvSpPr>
          <p:spPr bwMode="auto">
            <a:xfrm>
              <a:off x="23979188" y="6900863"/>
              <a:ext cx="784225" cy="93662"/>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5">
              <a:extLst>
                <a:ext uri="{FF2B5EF4-FFF2-40B4-BE49-F238E27FC236}">
                  <a16:creationId xmlns:a16="http://schemas.microsoft.com/office/drawing/2014/main" id="{71FE20B2-51F5-471F-9802-1CD8DC97D7EC}"/>
                </a:ext>
              </a:extLst>
            </p:cNvPr>
            <p:cNvSpPr>
              <a:spLocks/>
            </p:cNvSpPr>
            <p:nvPr/>
          </p:nvSpPr>
          <p:spPr bwMode="auto">
            <a:xfrm>
              <a:off x="20116800" y="1846263"/>
              <a:ext cx="2760663" cy="18145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96">
              <a:extLst>
                <a:ext uri="{FF2B5EF4-FFF2-40B4-BE49-F238E27FC236}">
                  <a16:creationId xmlns:a16="http://schemas.microsoft.com/office/drawing/2014/main" id="{4A7BF21A-548D-45CE-A7FE-917B5863FBCE}"/>
                </a:ext>
              </a:extLst>
            </p:cNvPr>
            <p:cNvSpPr>
              <a:spLocks/>
            </p:cNvSpPr>
            <p:nvPr/>
          </p:nvSpPr>
          <p:spPr bwMode="auto">
            <a:xfrm>
              <a:off x="20075525" y="3052763"/>
              <a:ext cx="3363913" cy="3421062"/>
            </a:xfrm>
            <a:custGeom>
              <a:avLst/>
              <a:gdLst>
                <a:gd name="T0" fmla="*/ 891 w 897"/>
                <a:gd name="T1" fmla="*/ 900 h 912"/>
                <a:gd name="T2" fmla="*/ 709 w 897"/>
                <a:gd name="T3" fmla="*/ 653 h 912"/>
                <a:gd name="T4" fmla="*/ 631 w 897"/>
                <a:gd name="T5" fmla="*/ 50 h 912"/>
                <a:gd name="T6" fmla="*/ 642 w 897"/>
                <a:gd name="T7" fmla="*/ 49 h 912"/>
                <a:gd name="T8" fmla="*/ 757 w 897"/>
                <a:gd name="T9" fmla="*/ 6 h 912"/>
                <a:gd name="T10" fmla="*/ 751 w 897"/>
                <a:gd name="T11" fmla="*/ 0 h 912"/>
                <a:gd name="T12" fmla="*/ 745 w 897"/>
                <a:gd name="T13" fmla="*/ 6 h 912"/>
                <a:gd name="T14" fmla="*/ 641 w 897"/>
                <a:gd name="T15" fmla="*/ 37 h 912"/>
                <a:gd name="T16" fmla="*/ 378 w 897"/>
                <a:gd name="T17" fmla="*/ 52 h 912"/>
                <a:gd name="T18" fmla="*/ 116 w 897"/>
                <a:gd name="T19" fmla="*/ 37 h 912"/>
                <a:gd name="T20" fmla="*/ 12 w 897"/>
                <a:gd name="T21" fmla="*/ 6 h 912"/>
                <a:gd name="T22" fmla="*/ 6 w 897"/>
                <a:gd name="T23" fmla="*/ 0 h 912"/>
                <a:gd name="T24" fmla="*/ 0 w 897"/>
                <a:gd name="T25" fmla="*/ 6 h 912"/>
                <a:gd name="T26" fmla="*/ 114 w 897"/>
                <a:gd name="T27" fmla="*/ 49 h 912"/>
                <a:gd name="T28" fmla="*/ 378 w 897"/>
                <a:gd name="T29" fmla="*/ 64 h 912"/>
                <a:gd name="T30" fmla="*/ 619 w 897"/>
                <a:gd name="T31" fmla="*/ 52 h 912"/>
                <a:gd name="T32" fmla="*/ 697 w 897"/>
                <a:gd name="T33" fmla="*/ 657 h 912"/>
                <a:gd name="T34" fmla="*/ 891 w 897"/>
                <a:gd name="T35" fmla="*/ 912 h 912"/>
                <a:gd name="T36" fmla="*/ 897 w 897"/>
                <a:gd name="T37" fmla="*/ 906 h 912"/>
                <a:gd name="T38" fmla="*/ 891 w 897"/>
                <a:gd name="T39" fmla="*/ 90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7" h="912">
                  <a:moveTo>
                    <a:pt x="891" y="900"/>
                  </a:moveTo>
                  <a:cubicBezTo>
                    <a:pt x="823" y="900"/>
                    <a:pt x="757" y="810"/>
                    <a:pt x="709" y="653"/>
                  </a:cubicBezTo>
                  <a:cubicBezTo>
                    <a:pt x="659" y="493"/>
                    <a:pt x="631" y="278"/>
                    <a:pt x="631" y="50"/>
                  </a:cubicBezTo>
                  <a:cubicBezTo>
                    <a:pt x="635" y="50"/>
                    <a:pt x="639" y="49"/>
                    <a:pt x="642" y="49"/>
                  </a:cubicBezTo>
                  <a:cubicBezTo>
                    <a:pt x="757" y="33"/>
                    <a:pt x="757" y="12"/>
                    <a:pt x="757" y="6"/>
                  </a:cubicBezTo>
                  <a:cubicBezTo>
                    <a:pt x="757" y="2"/>
                    <a:pt x="754" y="0"/>
                    <a:pt x="751" y="0"/>
                  </a:cubicBezTo>
                  <a:cubicBezTo>
                    <a:pt x="747" y="0"/>
                    <a:pt x="745" y="2"/>
                    <a:pt x="745" y="6"/>
                  </a:cubicBezTo>
                  <a:cubicBezTo>
                    <a:pt x="745" y="6"/>
                    <a:pt x="743" y="23"/>
                    <a:pt x="641" y="37"/>
                  </a:cubicBezTo>
                  <a:cubicBezTo>
                    <a:pt x="571" y="47"/>
                    <a:pt x="478" y="52"/>
                    <a:pt x="378" y="52"/>
                  </a:cubicBezTo>
                  <a:cubicBezTo>
                    <a:pt x="279" y="52"/>
                    <a:pt x="186" y="47"/>
                    <a:pt x="116" y="37"/>
                  </a:cubicBezTo>
                  <a:cubicBezTo>
                    <a:pt x="13" y="23"/>
                    <a:pt x="12" y="6"/>
                    <a:pt x="12" y="6"/>
                  </a:cubicBezTo>
                  <a:cubicBezTo>
                    <a:pt x="12" y="2"/>
                    <a:pt x="10" y="0"/>
                    <a:pt x="6" y="0"/>
                  </a:cubicBezTo>
                  <a:cubicBezTo>
                    <a:pt x="3" y="0"/>
                    <a:pt x="0" y="2"/>
                    <a:pt x="0" y="6"/>
                  </a:cubicBezTo>
                  <a:cubicBezTo>
                    <a:pt x="0" y="12"/>
                    <a:pt x="0" y="33"/>
                    <a:pt x="114" y="49"/>
                  </a:cubicBezTo>
                  <a:cubicBezTo>
                    <a:pt x="185" y="59"/>
                    <a:pt x="279" y="64"/>
                    <a:pt x="378" y="64"/>
                  </a:cubicBezTo>
                  <a:cubicBezTo>
                    <a:pt x="468" y="64"/>
                    <a:pt x="552" y="60"/>
                    <a:pt x="619" y="52"/>
                  </a:cubicBezTo>
                  <a:cubicBezTo>
                    <a:pt x="619" y="281"/>
                    <a:pt x="647" y="495"/>
                    <a:pt x="697" y="657"/>
                  </a:cubicBezTo>
                  <a:cubicBezTo>
                    <a:pt x="748" y="821"/>
                    <a:pt x="817" y="912"/>
                    <a:pt x="891" y="912"/>
                  </a:cubicBezTo>
                  <a:cubicBezTo>
                    <a:pt x="894" y="912"/>
                    <a:pt x="897" y="909"/>
                    <a:pt x="897" y="906"/>
                  </a:cubicBezTo>
                  <a:cubicBezTo>
                    <a:pt x="897" y="902"/>
                    <a:pt x="894" y="900"/>
                    <a:pt x="891" y="90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97">
              <a:extLst>
                <a:ext uri="{FF2B5EF4-FFF2-40B4-BE49-F238E27FC236}">
                  <a16:creationId xmlns:a16="http://schemas.microsoft.com/office/drawing/2014/main" id="{5D5C3442-F24A-4AF2-B222-1560167C4E39}"/>
                </a:ext>
              </a:extLst>
            </p:cNvPr>
            <p:cNvSpPr>
              <a:spLocks/>
            </p:cNvSpPr>
            <p:nvPr/>
          </p:nvSpPr>
          <p:spPr bwMode="auto">
            <a:xfrm>
              <a:off x="23034625" y="1811338"/>
              <a:ext cx="1797050" cy="1181100"/>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98">
              <a:extLst>
                <a:ext uri="{FF2B5EF4-FFF2-40B4-BE49-F238E27FC236}">
                  <a16:creationId xmlns:a16="http://schemas.microsoft.com/office/drawing/2014/main" id="{3855D890-F243-4CD5-ABF0-9B2B77BEF2DB}"/>
                </a:ext>
              </a:extLst>
            </p:cNvPr>
            <p:cNvSpPr>
              <a:spLocks/>
            </p:cNvSpPr>
            <p:nvPr/>
          </p:nvSpPr>
          <p:spPr bwMode="auto">
            <a:xfrm>
              <a:off x="22998113" y="2603500"/>
              <a:ext cx="1870075" cy="3870325"/>
            </a:xfrm>
            <a:custGeom>
              <a:avLst/>
              <a:gdLst>
                <a:gd name="T0" fmla="*/ 493 w 499"/>
                <a:gd name="T1" fmla="*/ 1020 h 1032"/>
                <a:gd name="T2" fmla="*/ 266 w 499"/>
                <a:gd name="T3" fmla="*/ 735 h 1032"/>
                <a:gd name="T4" fmla="*/ 171 w 499"/>
                <a:gd name="T5" fmla="*/ 44 h 1032"/>
                <a:gd name="T6" fmla="*/ 250 w 499"/>
                <a:gd name="T7" fmla="*/ 46 h 1032"/>
                <a:gd name="T8" fmla="*/ 499 w 499"/>
                <a:gd name="T9" fmla="*/ 6 h 1032"/>
                <a:gd name="T10" fmla="*/ 493 w 499"/>
                <a:gd name="T11" fmla="*/ 0 h 1032"/>
                <a:gd name="T12" fmla="*/ 487 w 499"/>
                <a:gd name="T13" fmla="*/ 5 h 1032"/>
                <a:gd name="T14" fmla="*/ 250 w 499"/>
                <a:gd name="T15" fmla="*/ 34 h 1032"/>
                <a:gd name="T16" fmla="*/ 12 w 499"/>
                <a:gd name="T17" fmla="*/ 6 h 1032"/>
                <a:gd name="T18" fmla="*/ 6 w 499"/>
                <a:gd name="T19" fmla="*/ 0 h 1032"/>
                <a:gd name="T20" fmla="*/ 0 w 499"/>
                <a:gd name="T21" fmla="*/ 6 h 1032"/>
                <a:gd name="T22" fmla="*/ 159 w 499"/>
                <a:gd name="T23" fmla="*/ 43 h 1032"/>
                <a:gd name="T24" fmla="*/ 255 w 499"/>
                <a:gd name="T25" fmla="*/ 739 h 1032"/>
                <a:gd name="T26" fmla="*/ 493 w 499"/>
                <a:gd name="T27" fmla="*/ 1032 h 1032"/>
                <a:gd name="T28" fmla="*/ 499 w 499"/>
                <a:gd name="T29" fmla="*/ 1026 h 1032"/>
                <a:gd name="T30" fmla="*/ 493 w 499"/>
                <a:gd name="T31" fmla="*/ 102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1032">
                  <a:moveTo>
                    <a:pt x="493" y="1020"/>
                  </a:moveTo>
                  <a:cubicBezTo>
                    <a:pt x="408" y="1020"/>
                    <a:pt x="327" y="919"/>
                    <a:pt x="266" y="735"/>
                  </a:cubicBezTo>
                  <a:cubicBezTo>
                    <a:pt x="205" y="551"/>
                    <a:pt x="171" y="305"/>
                    <a:pt x="171" y="44"/>
                  </a:cubicBezTo>
                  <a:cubicBezTo>
                    <a:pt x="212" y="46"/>
                    <a:pt x="246" y="46"/>
                    <a:pt x="250" y="46"/>
                  </a:cubicBezTo>
                  <a:cubicBezTo>
                    <a:pt x="260" y="46"/>
                    <a:pt x="499" y="46"/>
                    <a:pt x="499" y="6"/>
                  </a:cubicBezTo>
                  <a:cubicBezTo>
                    <a:pt x="499" y="2"/>
                    <a:pt x="496" y="0"/>
                    <a:pt x="493" y="0"/>
                  </a:cubicBezTo>
                  <a:cubicBezTo>
                    <a:pt x="490" y="0"/>
                    <a:pt x="487" y="2"/>
                    <a:pt x="487" y="5"/>
                  </a:cubicBezTo>
                  <a:cubicBezTo>
                    <a:pt x="483" y="16"/>
                    <a:pt x="400" y="34"/>
                    <a:pt x="250" y="34"/>
                  </a:cubicBezTo>
                  <a:cubicBezTo>
                    <a:pt x="99" y="34"/>
                    <a:pt x="16" y="16"/>
                    <a:pt x="12" y="6"/>
                  </a:cubicBezTo>
                  <a:cubicBezTo>
                    <a:pt x="12" y="2"/>
                    <a:pt x="10" y="0"/>
                    <a:pt x="6" y="0"/>
                  </a:cubicBezTo>
                  <a:cubicBezTo>
                    <a:pt x="3" y="0"/>
                    <a:pt x="0" y="2"/>
                    <a:pt x="0" y="6"/>
                  </a:cubicBezTo>
                  <a:cubicBezTo>
                    <a:pt x="0" y="30"/>
                    <a:pt x="87" y="40"/>
                    <a:pt x="159" y="43"/>
                  </a:cubicBezTo>
                  <a:cubicBezTo>
                    <a:pt x="159" y="306"/>
                    <a:pt x="193" y="553"/>
                    <a:pt x="255" y="739"/>
                  </a:cubicBezTo>
                  <a:cubicBezTo>
                    <a:pt x="318" y="928"/>
                    <a:pt x="402" y="1032"/>
                    <a:pt x="493" y="1032"/>
                  </a:cubicBezTo>
                  <a:cubicBezTo>
                    <a:pt x="496" y="1032"/>
                    <a:pt x="499" y="1029"/>
                    <a:pt x="499" y="1026"/>
                  </a:cubicBezTo>
                  <a:cubicBezTo>
                    <a:pt x="499" y="1022"/>
                    <a:pt x="496" y="1020"/>
                    <a:pt x="493" y="102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5" name="Text Placeholder 19">
            <a:extLst>
              <a:ext uri="{FF2B5EF4-FFF2-40B4-BE49-F238E27FC236}">
                <a16:creationId xmlns:a16="http://schemas.microsoft.com/office/drawing/2014/main" id="{1628B834-B285-4922-A9AD-42F44F71A8CA}"/>
              </a:ext>
            </a:extLst>
          </p:cNvPr>
          <p:cNvSpPr>
            <a:spLocks noGrp="1"/>
          </p:cNvSpPr>
          <p:nvPr>
            <p:ph type="body" sz="quarter" idx="13"/>
          </p:nvPr>
        </p:nvSpPr>
        <p:spPr>
          <a:xfrm>
            <a:off x="588261" y="1832804"/>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 name="Title Placeholder 1">
            <a:extLst>
              <a:ext uri="{FF2B5EF4-FFF2-40B4-BE49-F238E27FC236}">
                <a16:creationId xmlns:a16="http://schemas.microsoft.com/office/drawing/2014/main" id="{0912F571-E25C-4C7F-8559-F2CB25726DB9}"/>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4" name="Title Placeholder 1">
            <a:extLst>
              <a:ext uri="{FF2B5EF4-FFF2-40B4-BE49-F238E27FC236}">
                <a16:creationId xmlns:a16="http://schemas.microsoft.com/office/drawing/2014/main" id="{BBD0A28E-8F56-42E1-AD29-29E164556437}"/>
              </a:ext>
            </a:extLst>
          </p:cNvPr>
          <p:cNvSpPr txBox="1">
            <a:spLocks/>
          </p:cNvSpPr>
          <p:nvPr userDrawn="1"/>
        </p:nvSpPr>
        <p:spPr>
          <a:xfrm>
            <a:off x="588261" y="1030603"/>
            <a:ext cx="10941665" cy="413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0" lang="en-US" sz="3600" b="0" i="0" u="none" strike="noStrike" kern="1200" cap="none" spc="-50" normalizeH="0" baseline="0" dirty="0">
                <a:ln w="3175">
                  <a:noFill/>
                </a:ln>
                <a:solidFill>
                  <a:srgbClr val="00ABEC"/>
                </a:solidFill>
                <a:effectLst/>
                <a:uLnTx/>
                <a:uFillTx/>
                <a:latin typeface="Segoe UI Semibold"/>
                <a:ea typeface="+mn-ea"/>
                <a:cs typeface="Segoe UI" pitchFamily="34" charset="0"/>
              </a:defRPr>
            </a:lvl1pPr>
          </a:lstStyle>
          <a:p>
            <a:endParaRPr lang="en-US" sz="2000" b="0">
              <a:solidFill>
                <a:schemeClr val="bg1">
                  <a:lumMod val="50000"/>
                </a:schemeClr>
              </a:solidFill>
              <a:latin typeface="Segoe UI" panose="020B0502040204020203" pitchFamily="34" charset="0"/>
              <a:cs typeface="Segoe UI" panose="020B0502040204020203" pitchFamily="34" charset="0"/>
            </a:endParaRPr>
          </a:p>
        </p:txBody>
      </p:sp>
      <p:sp>
        <p:nvSpPr>
          <p:cNvPr id="7" name="Text Placeholder 6">
            <a:extLst>
              <a:ext uri="{FF2B5EF4-FFF2-40B4-BE49-F238E27FC236}">
                <a16:creationId xmlns:a16="http://schemas.microsoft.com/office/drawing/2014/main" id="{9581CB03-F795-499A-AC8A-6C1FF6379FF7}"/>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0912230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42461756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0520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23241458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434162"/>
            <a:ext cx="11306469" cy="403137"/>
          </a:xfrm>
        </p:spPr>
        <p:txBody>
          <a:bodyPr wrap="square" lIns="0" tIns="0" rIns="0" bIns="0">
            <a:spAutoFit/>
          </a:bodyPr>
          <a:lstStyle>
            <a:lvl1pPr>
              <a:lnSpc>
                <a:spcPts val="3136"/>
              </a:lnSpc>
              <a:defRPr sz="2745"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403872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3048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89585874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3689056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8898850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descr="A group of people standing next to a person in a suit and tie&#10;&#10;Description generated with very high confidence">
            <a:extLst>
              <a:ext uri="{FF2B5EF4-FFF2-40B4-BE49-F238E27FC236}">
                <a16:creationId xmlns:a16="http://schemas.microsoft.com/office/drawing/2014/main" id="{D15668BC-3AAE-4BC9-91A8-548606DB6118}"/>
              </a:ext>
            </a:extLst>
          </p:cNvPr>
          <p:cNvPicPr>
            <a:picLocks noChangeAspect="1"/>
          </p:cNvPicPr>
          <p:nvPr userDrawn="1"/>
        </p:nvPicPr>
        <p:blipFill rotWithShape="1">
          <a:blip r:embed="rId2"/>
          <a:srcRect t="7802" b="7802"/>
          <a:stretch/>
        </p:blipFill>
        <p:spPr>
          <a:xfrm>
            <a:off x="623" y="0"/>
            <a:ext cx="12191377" cy="6858623"/>
          </a:xfrm>
          <a:prstGeom prst="rect">
            <a:avLst/>
          </a:prstGeom>
        </p:spPr>
      </p:pic>
      <p:sp>
        <p:nvSpPr>
          <p:cNvPr id="12" name="Rectangle 11"/>
          <p:cNvSpPr/>
          <p:nvPr userDrawn="1"/>
        </p:nvSpPr>
        <p:spPr bwMode="auto">
          <a:xfrm>
            <a:off x="263886"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rot="5400000">
            <a:off x="-1484477" y="1484478"/>
            <a:ext cx="6858623" cy="3889668"/>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382797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7504948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598022" y="827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105" name="Text Placeholder 19">
            <a:extLst>
              <a:ext uri="{FF2B5EF4-FFF2-40B4-BE49-F238E27FC236}">
                <a16:creationId xmlns:a16="http://schemas.microsoft.com/office/drawing/2014/main" id="{1628B834-B285-4922-A9AD-42F44F71A8CA}"/>
              </a:ext>
            </a:extLst>
          </p:cNvPr>
          <p:cNvSpPr>
            <a:spLocks noGrp="1"/>
          </p:cNvSpPr>
          <p:nvPr>
            <p:ph type="body" sz="quarter" idx="13"/>
          </p:nvPr>
        </p:nvSpPr>
        <p:spPr>
          <a:xfrm>
            <a:off x="588261" y="1889132"/>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 name="Title Placeholder 1">
            <a:extLst>
              <a:ext uri="{FF2B5EF4-FFF2-40B4-BE49-F238E27FC236}">
                <a16:creationId xmlns:a16="http://schemas.microsoft.com/office/drawing/2014/main" id="{0912F571-E25C-4C7F-8559-F2CB25726DB9}"/>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pic>
        <p:nvPicPr>
          <p:cNvPr id="104" name="Picture 103" descr="A picture containing toy, computer, sign, room&#10;&#10;Description automatically generated">
            <a:extLst>
              <a:ext uri="{FF2B5EF4-FFF2-40B4-BE49-F238E27FC236}">
                <a16:creationId xmlns:a16="http://schemas.microsoft.com/office/drawing/2014/main" id="{3BB4E9AA-DDF7-4E01-B4CE-882C0E96D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9146" y="4195916"/>
            <a:ext cx="4642854" cy="2662084"/>
          </a:xfrm>
          <a:prstGeom prst="rect">
            <a:avLst/>
          </a:prstGeom>
        </p:spPr>
      </p:pic>
      <p:sp>
        <p:nvSpPr>
          <p:cNvPr id="10" name="Text Placeholder 6">
            <a:extLst>
              <a:ext uri="{FF2B5EF4-FFF2-40B4-BE49-F238E27FC236}">
                <a16:creationId xmlns:a16="http://schemas.microsoft.com/office/drawing/2014/main" id="{67F89463-7B92-4AEB-95FB-92D5D3324492}"/>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4895974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559588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68511668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1" y="1186959"/>
            <a:ext cx="11655078" cy="603435"/>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0" algn="l" defTabSz="896214" rtl="0" eaLnBrk="1" latinLnBrk="0" hangingPunct="1"/>
            <a:endParaRPr lang="en-US"/>
          </a:p>
        </p:txBody>
      </p:sp>
    </p:spTree>
    <p:extLst>
      <p:ext uri="{BB962C8B-B14F-4D97-AF65-F5344CB8AC3E}">
        <p14:creationId xmlns:p14="http://schemas.microsoft.com/office/powerpoint/2010/main" val="268221461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38035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357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5938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014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1558130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a:stretch>
            <a:fillRect/>
          </a:stretch>
        </p:blipFill>
        <p:spPr>
          <a:xfrm>
            <a:off x="12664" y="2679588"/>
            <a:ext cx="4074608" cy="1498825"/>
          </a:xfrm>
          <a:prstGeom prst="rect">
            <a:avLst/>
          </a:prstGeom>
        </p:spPr>
      </p:pic>
    </p:spTree>
    <p:extLst>
      <p:ext uri="{BB962C8B-B14F-4D97-AF65-F5344CB8AC3E}">
        <p14:creationId xmlns:p14="http://schemas.microsoft.com/office/powerpoint/2010/main" val="28850982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omms &amp; Media 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15524" t="8095" r="-80" b="7444"/>
          <a:stretch/>
        </p:blipFill>
        <p:spPr>
          <a:xfrm flipH="1">
            <a:off x="0" y="0"/>
            <a:ext cx="12188952" cy="6849722"/>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61455" y="186753"/>
            <a:ext cx="1740540" cy="640080"/>
          </a:xfrm>
          <a:prstGeom prst="rect">
            <a:avLst/>
          </a:prstGeom>
        </p:spPr>
      </p:pic>
      <p:sp>
        <p:nvSpPr>
          <p:cNvPr id="9" name="Title 1"/>
          <p:cNvSpPr>
            <a:spLocks noGrp="1"/>
          </p:cNvSpPr>
          <p:nvPr>
            <p:ph type="title" hasCustomPrompt="1"/>
          </p:nvPr>
        </p:nvSpPr>
        <p:spPr bwMode="ltGray">
          <a:xfrm>
            <a:off x="228600"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0" y="3891806"/>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173185885"/>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2D7F0F-FE3E-42A6-B48C-62BE62EFCBE0}"/>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26" name="Text Placeholder 19">
            <a:extLst>
              <a:ext uri="{FF2B5EF4-FFF2-40B4-BE49-F238E27FC236}">
                <a16:creationId xmlns:a16="http://schemas.microsoft.com/office/drawing/2014/main" id="{ACEF5C4D-1227-42DE-86BD-223C25D2F83F}"/>
              </a:ext>
            </a:extLst>
          </p:cNvPr>
          <p:cNvSpPr>
            <a:spLocks noGrp="1"/>
          </p:cNvSpPr>
          <p:nvPr>
            <p:ph type="body" sz="quarter" idx="13"/>
          </p:nvPr>
        </p:nvSpPr>
        <p:spPr>
          <a:xfrm>
            <a:off x="588263" y="1517755"/>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itle Placeholder 1">
            <a:extLst>
              <a:ext uri="{FF2B5EF4-FFF2-40B4-BE49-F238E27FC236}">
                <a16:creationId xmlns:a16="http://schemas.microsoft.com/office/drawing/2014/main" id="{7EEE387A-5B5A-4328-94E7-4AD510C8465D}"/>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451E089-F031-40C8-B02E-EE49141DB77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1931502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8" spc="-100"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823"/>
            <a:ext cx="12192000" cy="1810614"/>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241482347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2_Microsoft logo">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138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2342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89587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84827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0978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7210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3784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7732824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5112969"/>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image" Target="../media/image25.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theme" Target="../theme/theme2.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6" Type="http://schemas.openxmlformats.org/officeDocument/2006/relationships/image" Target="../media/image41.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theme" Target="../theme/theme3.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theme" Target="../theme/theme4.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image" Target="../media/image56.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theme" Target="../theme/theme6.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slideLayout" Target="../slideLayouts/slideLayout186.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42" Type="http://schemas.openxmlformats.org/officeDocument/2006/relationships/image" Target="../media/image25.png"/><Relationship Id="rId7" Type="http://schemas.openxmlformats.org/officeDocument/2006/relationships/slideLayout" Target="../slideLayouts/slideLayout15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41" Type="http://schemas.openxmlformats.org/officeDocument/2006/relationships/theme" Target="../theme/theme7.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slideLayout" Target="../slideLayouts/slideLayout187.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8" Type="http://schemas.openxmlformats.org/officeDocument/2006/relationships/slideLayout" Target="../slideLayouts/slideLayout155.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8845F-3184-4F1A-8F76-ECC9C92CE3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A04DEF-045B-4836-9540-0444B5A4F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E7A67-F38E-42FB-8736-8F1BF9211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C0B5D-8D4A-4090-9FB6-415816CF258A}" type="datetimeFigureOut">
              <a:rPr lang="en-US" smtClean="0"/>
              <a:t>9/22/21</a:t>
            </a:fld>
            <a:endParaRPr lang="en-US"/>
          </a:p>
        </p:txBody>
      </p:sp>
      <p:sp>
        <p:nvSpPr>
          <p:cNvPr id="5" name="Footer Placeholder 4">
            <a:extLst>
              <a:ext uri="{FF2B5EF4-FFF2-40B4-BE49-F238E27FC236}">
                <a16:creationId xmlns:a16="http://schemas.microsoft.com/office/drawing/2014/main" id="{DE49CED0-89F6-4275-8C1D-7A74BA8DFD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B5DAD3-4702-467C-AF1F-10CD7CF9B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A565CB-0D34-4773-A00B-36C8B78F9228}" type="slidenum">
              <a:rPr lang="en-US" smtClean="0"/>
              <a:t>‹#›</a:t>
            </a:fld>
            <a:endParaRPr lang="en-US"/>
          </a:p>
        </p:txBody>
      </p:sp>
    </p:spTree>
    <p:extLst>
      <p:ext uri="{BB962C8B-B14F-4D97-AF65-F5344CB8AC3E}">
        <p14:creationId xmlns:p14="http://schemas.microsoft.com/office/powerpoint/2010/main" val="1482585523"/>
      </p:ext>
    </p:extLst>
  </p:cSld>
  <p:clrMap bg1="lt1" tx1="dk1" bg2="lt2" tx2="dk2" accent1="accent1" accent2="accent2" accent3="accent3" accent4="accent4" accent5="accent5" accent6="accent6" hlink="hlink" folHlink="folHlink"/>
  <p:sldLayoutIdLst>
    <p:sldLayoutId id="2147484064" r:id="rId1"/>
    <p:sldLayoutId id="2147484060" r:id="rId2"/>
    <p:sldLayoutId id="2147484061" r:id="rId3"/>
    <p:sldLayoutId id="2147484059" r:id="rId4"/>
    <p:sldLayoutId id="2147484066" r:id="rId5"/>
    <p:sldLayoutId id="2147483662" r:id="rId6"/>
    <p:sldLayoutId id="2147483665" r:id="rId7"/>
    <p:sldLayoutId id="2147483666" r:id="rId8"/>
    <p:sldLayoutId id="2147484065" r:id="rId9"/>
    <p:sldLayoutId id="2147484062" r:id="rId10"/>
    <p:sldLayoutId id="2147484073" r:id="rId11"/>
    <p:sldLayoutId id="2147484074" r:id="rId12"/>
    <p:sldLayoutId id="2147483660" r:id="rId13"/>
    <p:sldLayoutId id="2147484058" r:id="rId14"/>
    <p:sldLayoutId id="2147484052" r:id="rId15"/>
    <p:sldLayoutId id="2147484067" r:id="rId16"/>
    <p:sldLayoutId id="2147484056" r:id="rId17"/>
    <p:sldLayoutId id="2147484068" r:id="rId18"/>
    <p:sldLayoutId id="2147483664" r:id="rId19"/>
    <p:sldLayoutId id="2147484069" r:id="rId20"/>
    <p:sldLayoutId id="2147484050" r:id="rId21"/>
    <p:sldLayoutId id="2147484051" r:id="rId22"/>
    <p:sldLayoutId id="2147484070" r:id="rId23"/>
    <p:sldLayoutId id="2147484071" r:id="rId24"/>
    <p:sldLayoutId id="2147484072" r:id="rId25"/>
    <p:sldLayoutId id="2147483661" r:id="rId26"/>
    <p:sldLayoutId id="2147483663" r:id="rId27"/>
    <p:sldLayoutId id="2147484053" r:id="rId28"/>
    <p:sldLayoutId id="2147484054" r:id="rId29"/>
    <p:sldLayoutId id="2147484055" r:id="rId30"/>
    <p:sldLayoutId id="2147484076" r:id="rId31"/>
    <p:sldLayoutId id="2147484078" r:id="rId32"/>
    <p:sldLayoutId id="2147484079" r:id="rId33"/>
    <p:sldLayoutId id="2147489025" r:id="rId34"/>
    <p:sldLayoutId id="2147489026" r:id="rId35"/>
  </p:sldLayoutIdLst>
  <p:txStyles>
    <p:titleStyle>
      <a:lvl1pPr algn="l" defTabSz="914400" rtl="0" eaLnBrk="1" latinLnBrk="0" hangingPunct="1">
        <a:lnSpc>
          <a:spcPct val="90000"/>
        </a:lnSpc>
        <a:spcBef>
          <a:spcPct val="0"/>
        </a:spcBef>
        <a:buNone/>
        <a:defRPr kumimoji="0" lang="en-US" sz="3600" b="0" i="0" u="none" strike="noStrike" kern="1200" cap="none" spc="-50" normalizeH="0" baseline="0" dirty="0">
          <a:ln w="3175">
            <a:noFill/>
          </a:ln>
          <a:solidFill>
            <a:srgbClr val="00ABEC"/>
          </a:solidFill>
          <a:effectLst/>
          <a:uLnTx/>
          <a:uFillTx/>
          <a:latin typeface="Segoe UI Semibold"/>
          <a:ea typeface="+mn-ea"/>
          <a:cs typeface="Segoe UI"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a:solidFill>
            <a:schemeClr val="tx1">
              <a:lumMod val="65000"/>
              <a:lumOff val="3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83031302"/>
      </p:ext>
    </p:extLst>
  </p:cSld>
  <p:clrMap bg1="lt1" tx1="dk1" bg2="lt2" tx2="dk2" accent1="accent1" accent2="accent2" accent3="accent3" accent4="accent4" accent5="accent5" accent6="accent6" hlink="hlink" folHlink="folHlink"/>
  <p:sldLayoutIdLst>
    <p:sldLayoutId id="2147488963" r:id="rId1"/>
    <p:sldLayoutId id="2147488964" r:id="rId2"/>
    <p:sldLayoutId id="2147488965" r:id="rId3"/>
    <p:sldLayoutId id="2147488926" r:id="rId4"/>
    <p:sldLayoutId id="2147488966" r:id="rId5"/>
    <p:sldLayoutId id="2147488927" r:id="rId6"/>
    <p:sldLayoutId id="2147488928" r:id="rId7"/>
    <p:sldLayoutId id="2147488967" r:id="rId8"/>
    <p:sldLayoutId id="2147488968" r:id="rId9"/>
    <p:sldLayoutId id="2147488969" r:id="rId10"/>
    <p:sldLayoutId id="2147488970" r:id="rId11"/>
    <p:sldLayoutId id="2147488971" r:id="rId12"/>
    <p:sldLayoutId id="2147488972" r:id="rId13"/>
    <p:sldLayoutId id="2147488973" r:id="rId14"/>
    <p:sldLayoutId id="2147488974" r:id="rId15"/>
    <p:sldLayoutId id="2147488975" r:id="rId16"/>
    <p:sldLayoutId id="2147488976" r:id="rId17"/>
    <p:sldLayoutId id="2147488977" r:id="rId18"/>
    <p:sldLayoutId id="2147488978" r:id="rId19"/>
    <p:sldLayoutId id="2147488979" r:id="rId20"/>
    <p:sldLayoutId id="2147488980"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6" r:id="rId35"/>
    <p:sldLayoutId id="2147483727" r:id="rId36"/>
    <p:sldLayoutId id="2147483728" r:id="rId37"/>
    <p:sldLayoutId id="2147483729" r:id="rId38"/>
    <p:sldLayoutId id="2147483731" r:id="rId39"/>
    <p:sldLayoutId id="2147483981" r:id="rId40"/>
    <p:sldLayoutId id="2147483733" r:id="rId41"/>
    <p:sldLayoutId id="2147483734" r:id="rId42"/>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508364317"/>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158807097"/>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0" r:id="rId3"/>
    <p:sldLayoutId id="2147484011" r:id="rId4"/>
    <p:sldLayoutId id="2147484012" r:id="rId5"/>
    <p:sldLayoutId id="2147484013" r:id="rId6"/>
    <p:sldLayoutId id="2147483668" r:id="rId7"/>
    <p:sldLayoutId id="2147483669" r:id="rId8"/>
    <p:sldLayoutId id="2147488954" r:id="rId9"/>
    <p:sldLayoutId id="2147488955" r:id="rId10"/>
    <p:sldLayoutId id="2147488942" r:id="rId11"/>
    <p:sldLayoutId id="2147488943" r:id="rId12"/>
    <p:sldLayoutId id="2147488944" r:id="rId13"/>
    <p:sldLayoutId id="2147488945" r:id="rId14"/>
    <p:sldLayoutId id="2147488946" r:id="rId15"/>
    <p:sldLayoutId id="2147488947" r:id="rId16"/>
    <p:sldLayoutId id="2147488948" r:id="rId17"/>
    <p:sldLayoutId id="2147488949" r:id="rId18"/>
    <p:sldLayoutId id="2147488950" r:id="rId19"/>
    <p:sldLayoutId id="2147488951" r:id="rId20"/>
    <p:sldLayoutId id="2147488952" r:id="rId21"/>
    <p:sldLayoutId id="2147488953" r:id="rId22"/>
    <p:sldLayoutId id="2147488956" r:id="rId23"/>
    <p:sldLayoutId id="2147488957" r:id="rId24"/>
    <p:sldLayoutId id="2147488958" r:id="rId25"/>
    <p:sldLayoutId id="2147488959" r:id="rId26"/>
    <p:sldLayoutId id="2147488960" r:id="rId27"/>
    <p:sldLayoutId id="2147488961"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93">
          <p15:clr>
            <a:srgbClr val="5ACBF0"/>
          </p15:clr>
        </p15:guide>
        <p15:guide id="24" pos="754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65AE8F-8DCF-3D48-96A7-F220BB40635D}"/>
              </a:ext>
            </a:extLst>
          </p:cNvPr>
          <p:cNvSpPr>
            <a:spLocks noGrp="1"/>
          </p:cNvSpPr>
          <p:nvPr>
            <p:ph type="title"/>
          </p:nvPr>
        </p:nvSpPr>
        <p:spPr>
          <a:xfrm>
            <a:off x="416871" y="365125"/>
            <a:ext cx="10515600" cy="1325563"/>
          </a:xfrm>
          <a:prstGeom prst="rect">
            <a:avLst/>
          </a:prstGeom>
        </p:spPr>
        <p:txBody>
          <a:bodyPr vert="horz" lIns="0" tIns="0" rIns="0" bIns="0" rtlCol="0" anchor="t">
            <a:normAutofit/>
          </a:bodyPr>
          <a:lstStyle/>
          <a:p>
            <a:r>
              <a:rPr lang="en-GB"/>
              <a:t>Section title</a:t>
            </a:r>
            <a:endParaRPr lang="en-US"/>
          </a:p>
        </p:txBody>
      </p:sp>
      <p:sp>
        <p:nvSpPr>
          <p:cNvPr id="3" name="Text Placeholder 2">
            <a:extLst>
              <a:ext uri="{FF2B5EF4-FFF2-40B4-BE49-F238E27FC236}">
                <a16:creationId xmlns:a16="http://schemas.microsoft.com/office/drawing/2014/main" id="{054232AD-0140-494F-921A-22E7EB6DF69F}"/>
              </a:ext>
            </a:extLst>
          </p:cNvPr>
          <p:cNvSpPr>
            <a:spLocks noGrp="1"/>
          </p:cNvSpPr>
          <p:nvPr>
            <p:ph type="body" idx="1"/>
          </p:nvPr>
        </p:nvSpPr>
        <p:spPr>
          <a:xfrm>
            <a:off x="416871" y="1825625"/>
            <a:ext cx="10515600" cy="1782279"/>
          </a:xfrm>
          <a:prstGeom prst="rect">
            <a:avLst/>
          </a:prstGeom>
        </p:spPr>
        <p:txBody>
          <a:bodyPr vert="horz" lIns="0" tIns="0" rIns="0" bIns="0" rtlCol="0">
            <a:normAutofit/>
          </a:bodyPr>
          <a:lstStyle/>
          <a:p>
            <a:pPr lvl="0"/>
            <a:r>
              <a:rPr lang="en-GB"/>
              <a:t>Body copy</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0462A7C9-97AA-F24F-9157-982F8D214160}"/>
              </a:ext>
            </a:extLst>
          </p:cNvPr>
          <p:cNvSpPr>
            <a:spLocks noGrp="1"/>
          </p:cNvSpPr>
          <p:nvPr>
            <p:ph type="sldNum" sz="quarter" idx="4"/>
          </p:nvPr>
        </p:nvSpPr>
        <p:spPr>
          <a:xfrm>
            <a:off x="9159459" y="6489436"/>
            <a:ext cx="2743200"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6CBB999D-3509-3345-BD2A-58AC16F53E8B}" type="slidenum">
              <a:rPr lang="en-US" smtClean="0"/>
              <a:pPr/>
              <a:t>‹#›</a:t>
            </a:fld>
            <a:endParaRPr lang="en-US"/>
          </a:p>
        </p:txBody>
      </p:sp>
    </p:spTree>
    <p:extLst>
      <p:ext uri="{BB962C8B-B14F-4D97-AF65-F5344CB8AC3E}">
        <p14:creationId xmlns:p14="http://schemas.microsoft.com/office/powerpoint/2010/main" val="1373484714"/>
      </p:ext>
    </p:extLst>
  </p:cSld>
  <p:clrMap bg1="lt1" tx1="dk1" bg2="lt2" tx2="dk2" accent1="accent1" accent2="accent2" accent3="accent3" accent4="accent4" accent5="accent5" accent6="accent6" hlink="hlink" folHlink="folHlink"/>
  <p:sldLayoutIdLst>
    <p:sldLayoutId id="2147483671" r:id="rId1"/>
  </p:sldLayoutIdLst>
  <p:hf hdr="0" dt="0"/>
  <p:txStyles>
    <p:titleStyle>
      <a:lvl1pPr algn="l" defTabSz="914400" rtl="0" eaLnBrk="1" latinLnBrk="0" hangingPunct="1">
        <a:lnSpc>
          <a:spcPct val="90000"/>
        </a:lnSpc>
        <a:spcBef>
          <a:spcPct val="0"/>
        </a:spcBef>
        <a:buNone/>
        <a:defRPr sz="4000" b="1" i="0" kern="1200">
          <a:solidFill>
            <a:srgbClr val="00A7E1"/>
          </a:solidFill>
          <a:latin typeface="Lato" panose="020F0502020204030203" pitchFamily="34" charset="0"/>
          <a:ea typeface="Lato" panose="020F0502020204030203" pitchFamily="34" charset="0"/>
          <a:cs typeface="Lato" panose="020F050202020403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rgbClr val="00A7E1"/>
          </a:solidFill>
          <a:latin typeface="Lato Heavy" panose="020F0502020204030203" pitchFamily="34" charset="0"/>
          <a:ea typeface="Lato Heavy" panose="020F0502020204030203" pitchFamily="34" charset="0"/>
          <a:cs typeface="Lato Heavy"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7">
          <p15:clr>
            <a:srgbClr val="F26B43"/>
          </p15:clr>
        </p15:guide>
        <p15:guide id="2" pos="222">
          <p15:clr>
            <a:srgbClr val="F26B43"/>
          </p15:clr>
        </p15:guide>
        <p15:guide id="3" pos="682">
          <p15:clr>
            <a:srgbClr val="F26B43"/>
          </p15:clr>
        </p15:guide>
        <p15:guide id="4" pos="706">
          <p15:clr>
            <a:srgbClr val="F26B43"/>
          </p15:clr>
        </p15:guide>
        <p15:guide id="5" pos="1164">
          <p15:clr>
            <a:srgbClr val="F26B43"/>
          </p15:clr>
        </p15:guide>
        <p15:guide id="6" pos="1189">
          <p15:clr>
            <a:srgbClr val="F26B43"/>
          </p15:clr>
        </p15:guide>
        <p15:guide id="7" pos="1647">
          <p15:clr>
            <a:srgbClr val="F26B43"/>
          </p15:clr>
        </p15:guide>
        <p15:guide id="8" pos="1674">
          <p15:clr>
            <a:srgbClr val="F26B43"/>
          </p15:clr>
        </p15:guide>
        <p15:guide id="9" pos="2132">
          <p15:clr>
            <a:srgbClr val="F26B43"/>
          </p15:clr>
        </p15:guide>
        <p15:guide id="10" pos="2156">
          <p15:clr>
            <a:srgbClr val="F26B43"/>
          </p15:clr>
        </p15:guide>
        <p15:guide id="11" pos="2614">
          <p15:clr>
            <a:srgbClr val="F26B43"/>
          </p15:clr>
        </p15:guide>
        <p15:guide id="12" pos="2639">
          <p15:clr>
            <a:srgbClr val="F26B43"/>
          </p15:clr>
        </p15:guide>
        <p15:guide id="13" pos="3097">
          <p15:clr>
            <a:srgbClr val="F26B43"/>
          </p15:clr>
        </p15:guide>
        <p15:guide id="14" pos="3124">
          <p15:clr>
            <a:srgbClr val="F26B43"/>
          </p15:clr>
        </p15:guide>
        <p15:guide id="15" pos="3579">
          <p15:clr>
            <a:srgbClr val="F26B43"/>
          </p15:clr>
        </p15:guide>
        <p15:guide id="16" pos="3606">
          <p15:clr>
            <a:srgbClr val="F26B43"/>
          </p15:clr>
        </p15:guide>
        <p15:guide id="17" pos="4064">
          <p15:clr>
            <a:srgbClr val="F26B43"/>
          </p15:clr>
        </p15:guide>
        <p15:guide id="18" pos="4089">
          <p15:clr>
            <a:srgbClr val="F26B43"/>
          </p15:clr>
        </p15:guide>
        <p15:guide id="19" pos="4549">
          <p15:clr>
            <a:srgbClr val="F26B43"/>
          </p15:clr>
        </p15:guide>
        <p15:guide id="20" pos="4574">
          <p15:clr>
            <a:srgbClr val="F26B43"/>
          </p15:clr>
        </p15:guide>
        <p15:guide id="21" pos="5031">
          <p15:clr>
            <a:srgbClr val="F26B43"/>
          </p15:clr>
        </p15:guide>
        <p15:guide id="22" pos="5058">
          <p15:clr>
            <a:srgbClr val="F26B43"/>
          </p15:clr>
        </p15:guide>
        <p15:guide id="23" pos="5519">
          <p15:clr>
            <a:srgbClr val="F26B43"/>
          </p15:clr>
        </p15:guide>
        <p15:guide id="24" pos="5543">
          <p15:clr>
            <a:srgbClr val="F26B43"/>
          </p15:clr>
        </p15:guide>
        <p15:guide id="25" pos="6001">
          <p15:clr>
            <a:srgbClr val="F26B43"/>
          </p15:clr>
        </p15:guide>
        <p15:guide id="26" pos="6028">
          <p15:clr>
            <a:srgbClr val="F26B43"/>
          </p15:clr>
        </p15:guide>
        <p15:guide id="27" pos="6486">
          <p15:clr>
            <a:srgbClr val="F26B43"/>
          </p15:clr>
        </p15:guide>
        <p15:guide id="28" pos="6513">
          <p15:clr>
            <a:srgbClr val="F26B43"/>
          </p15:clr>
        </p15:guide>
        <p15:guide id="29" pos="6971">
          <p15:clr>
            <a:srgbClr val="F26B43"/>
          </p15:clr>
        </p15:guide>
        <p15:guide id="30" pos="6998">
          <p15:clr>
            <a:srgbClr val="F26B43"/>
          </p15:clr>
        </p15:guide>
        <p15:guide id="31" pos="7456">
          <p15:clr>
            <a:srgbClr val="F26B43"/>
          </p15:clr>
        </p15:guide>
        <p15:guide id="32" orient="horz" pos="677">
          <p15:clr>
            <a:srgbClr val="F26B43"/>
          </p15:clr>
        </p15:guide>
        <p15:guide id="33" orient="horz" pos="702">
          <p15:clr>
            <a:srgbClr val="F26B43"/>
          </p15:clr>
        </p15:guide>
        <p15:guide id="34" orient="horz" pos="1164">
          <p15:clr>
            <a:srgbClr val="F26B43"/>
          </p15:clr>
        </p15:guide>
        <p15:guide id="35" orient="horz" pos="1189">
          <p15:clr>
            <a:srgbClr val="F26B43"/>
          </p15:clr>
        </p15:guide>
        <p15:guide id="36" orient="horz" pos="1652">
          <p15:clr>
            <a:srgbClr val="F26B43"/>
          </p15:clr>
        </p15:guide>
        <p15:guide id="37" orient="horz" pos="1676">
          <p15:clr>
            <a:srgbClr val="F26B43"/>
          </p15:clr>
        </p15:guide>
        <p15:guide id="38" orient="horz" pos="2137">
          <p15:clr>
            <a:srgbClr val="F26B43"/>
          </p15:clr>
        </p15:guide>
        <p15:guide id="39" orient="horz" pos="2166">
          <p15:clr>
            <a:srgbClr val="F26B43"/>
          </p15:clr>
        </p15:guide>
        <p15:guide id="40" orient="horz" pos="2626">
          <p15:clr>
            <a:srgbClr val="F26B43"/>
          </p15:clr>
        </p15:guide>
        <p15:guide id="41" orient="horz" pos="2654">
          <p15:clr>
            <a:srgbClr val="F26B43"/>
          </p15:clr>
        </p15:guide>
        <p15:guide id="42" orient="horz" pos="3116">
          <p15:clr>
            <a:srgbClr val="F26B43"/>
          </p15:clr>
        </p15:guide>
        <p15:guide id="43" orient="horz" pos="3143">
          <p15:clr>
            <a:srgbClr val="F26B43"/>
          </p15:clr>
        </p15:guide>
        <p15:guide id="44" orient="horz" pos="3606">
          <p15:clr>
            <a:srgbClr val="F26B43"/>
          </p15:clr>
        </p15:guide>
        <p15:guide id="45" orient="horz" pos="3633">
          <p15:clr>
            <a:srgbClr val="F26B43"/>
          </p15:clr>
        </p15:guide>
        <p15:guide id="46" orient="horz" pos="409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5367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8981" r:id="rId10"/>
    <p:sldLayoutId id="2147483695" r:id="rId11"/>
    <p:sldLayoutId id="2147488982" r:id="rId12"/>
    <p:sldLayoutId id="2147488983"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3399985214"/>
      </p:ext>
    </p:extLst>
  </p:cSld>
  <p:clrMap bg1="lt1" tx1="dk1" bg2="lt2" tx2="dk2" accent1="accent1" accent2="accent2" accent3="accent3" accent4="accent4" accent5="accent5" accent6="accent6" hlink="hlink" folHlink="folHlink"/>
  <p:sldLayoutIdLst>
    <p:sldLayoutId id="2147488985" r:id="rId1"/>
    <p:sldLayoutId id="2147488986" r:id="rId2"/>
    <p:sldLayoutId id="2147488987" r:id="rId3"/>
    <p:sldLayoutId id="2147488988" r:id="rId4"/>
    <p:sldLayoutId id="2147488989" r:id="rId5"/>
    <p:sldLayoutId id="2147488990" r:id="rId6"/>
    <p:sldLayoutId id="2147488991" r:id="rId7"/>
    <p:sldLayoutId id="2147488992" r:id="rId8"/>
    <p:sldLayoutId id="2147488993" r:id="rId9"/>
    <p:sldLayoutId id="2147488994" r:id="rId10"/>
    <p:sldLayoutId id="2147488995" r:id="rId11"/>
    <p:sldLayoutId id="2147488996" r:id="rId12"/>
    <p:sldLayoutId id="2147488997" r:id="rId13"/>
    <p:sldLayoutId id="2147488998" r:id="rId14"/>
    <p:sldLayoutId id="2147488999" r:id="rId15"/>
    <p:sldLayoutId id="2147489000" r:id="rId16"/>
    <p:sldLayoutId id="2147489001" r:id="rId17"/>
    <p:sldLayoutId id="2147489002" r:id="rId18"/>
    <p:sldLayoutId id="2147489003" r:id="rId19"/>
    <p:sldLayoutId id="2147489004" r:id="rId20"/>
    <p:sldLayoutId id="2147489005" r:id="rId21"/>
    <p:sldLayoutId id="2147489006" r:id="rId22"/>
    <p:sldLayoutId id="2147489007" r:id="rId23"/>
    <p:sldLayoutId id="2147489008" r:id="rId24"/>
    <p:sldLayoutId id="2147489009" r:id="rId25"/>
    <p:sldLayoutId id="2147489010" r:id="rId26"/>
    <p:sldLayoutId id="2147489011" r:id="rId27"/>
    <p:sldLayoutId id="2147489012" r:id="rId28"/>
    <p:sldLayoutId id="2147489013" r:id="rId29"/>
    <p:sldLayoutId id="2147489014" r:id="rId30"/>
    <p:sldLayoutId id="2147489015" r:id="rId31"/>
    <p:sldLayoutId id="2147489016" r:id="rId32"/>
    <p:sldLayoutId id="2147489017" r:id="rId33"/>
    <p:sldLayoutId id="2147489018" r:id="rId34"/>
    <p:sldLayoutId id="2147489019" r:id="rId35"/>
    <p:sldLayoutId id="2147489020" r:id="rId36"/>
    <p:sldLayoutId id="2147489021" r:id="rId37"/>
    <p:sldLayoutId id="2147489022" r:id="rId38"/>
    <p:sldLayoutId id="2147489023" r:id="rId39"/>
    <p:sldLayoutId id="2147489024" r:id="rId4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150.tiff"/></Relationships>
</file>

<file path=ppt/slides/_rels/slide1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2.png"/></Relationships>
</file>

<file path=ppt/slides/_rels/slide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21" Type="http://schemas.openxmlformats.org/officeDocument/2006/relationships/image" Target="../media/image115.png"/><Relationship Id="rId34" Type="http://schemas.openxmlformats.org/officeDocument/2006/relationships/image" Target="../media/image128.png"/><Relationship Id="rId7" Type="http://schemas.openxmlformats.org/officeDocument/2006/relationships/image" Target="../media/image101.png"/><Relationship Id="rId12" Type="http://schemas.openxmlformats.org/officeDocument/2006/relationships/image" Target="../media/image106.svg"/><Relationship Id="rId17" Type="http://schemas.openxmlformats.org/officeDocument/2006/relationships/image" Target="../media/image111.png"/><Relationship Id="rId25" Type="http://schemas.openxmlformats.org/officeDocument/2006/relationships/image" Target="../media/image119.svg"/><Relationship Id="rId33" Type="http://schemas.openxmlformats.org/officeDocument/2006/relationships/image" Target="../media/image127.svg"/><Relationship Id="rId38" Type="http://schemas.openxmlformats.org/officeDocument/2006/relationships/image" Target="../media/image132.png"/><Relationship Id="rId2" Type="http://schemas.openxmlformats.org/officeDocument/2006/relationships/notesSlide" Target="../notesSlides/notesSlide4.xml"/><Relationship Id="rId16" Type="http://schemas.openxmlformats.org/officeDocument/2006/relationships/image" Target="../media/image110.svg"/><Relationship Id="rId20" Type="http://schemas.openxmlformats.org/officeDocument/2006/relationships/image" Target="../media/image114.png"/><Relationship Id="rId29" Type="http://schemas.openxmlformats.org/officeDocument/2006/relationships/image" Target="../media/image123.svg"/><Relationship Id="rId1" Type="http://schemas.openxmlformats.org/officeDocument/2006/relationships/slideLayout" Target="../slideLayouts/slideLayout34.xml"/><Relationship Id="rId6" Type="http://schemas.openxmlformats.org/officeDocument/2006/relationships/image" Target="../media/image100.svg"/><Relationship Id="rId11" Type="http://schemas.openxmlformats.org/officeDocument/2006/relationships/image" Target="../media/image105.png"/><Relationship Id="rId24" Type="http://schemas.openxmlformats.org/officeDocument/2006/relationships/image" Target="../media/image118.png"/><Relationship Id="rId32" Type="http://schemas.openxmlformats.org/officeDocument/2006/relationships/image" Target="../media/image126.png"/><Relationship Id="rId37" Type="http://schemas.openxmlformats.org/officeDocument/2006/relationships/image" Target="../media/image131.sv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36" Type="http://schemas.openxmlformats.org/officeDocument/2006/relationships/image" Target="../media/image130.png"/><Relationship Id="rId10" Type="http://schemas.openxmlformats.org/officeDocument/2006/relationships/image" Target="../media/image104.svg"/><Relationship Id="rId19" Type="http://schemas.openxmlformats.org/officeDocument/2006/relationships/image" Target="../media/image113.svg"/><Relationship Id="rId31" Type="http://schemas.openxmlformats.org/officeDocument/2006/relationships/image" Target="../media/image125.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svg"/><Relationship Id="rId22" Type="http://schemas.openxmlformats.org/officeDocument/2006/relationships/image" Target="../media/image116.png"/><Relationship Id="rId27" Type="http://schemas.openxmlformats.org/officeDocument/2006/relationships/image" Target="../media/image121.svg"/><Relationship Id="rId30" Type="http://schemas.openxmlformats.org/officeDocument/2006/relationships/image" Target="../media/image124.png"/><Relationship Id="rId35" Type="http://schemas.openxmlformats.org/officeDocument/2006/relationships/image" Target="../media/image129.svg"/><Relationship Id="rId8" Type="http://schemas.openxmlformats.org/officeDocument/2006/relationships/image" Target="../media/image102.svg"/><Relationship Id="rId3"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image" Target="../media/image135.emf"/><Relationship Id="rId4" Type="http://schemas.openxmlformats.org/officeDocument/2006/relationships/image" Target="../media/image134.emf"/></Relationships>
</file>

<file path=ppt/slides/_rels/slide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svg"/><Relationship Id="rId4" Type="http://schemas.openxmlformats.org/officeDocument/2006/relationships/image" Target="../media/image140.png"/><Relationship Id="rId9" Type="http://schemas.openxmlformats.org/officeDocument/2006/relationships/image" Target="../media/image1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14823" y="1905196"/>
            <a:ext cx="6751451" cy="1092699"/>
          </a:xfrm>
        </p:spPr>
        <p:txBody>
          <a:bodyPr>
            <a:normAutofit/>
          </a:bodyPr>
          <a:lstStyle/>
          <a:p>
            <a:r>
              <a:rPr lang="en-US" dirty="0"/>
              <a:t>University Workshop Series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14823" y="2841843"/>
            <a:ext cx="8801100" cy="416490"/>
          </a:xfrm>
        </p:spPr>
        <p:txBody>
          <a:bodyPr>
            <a:normAutofit lnSpcReduction="10000"/>
          </a:bodyPr>
          <a:lstStyle/>
          <a:p>
            <a:r>
              <a:rPr lang="en-US" dirty="0"/>
              <a:t>Power Platform and AI Builder</a:t>
            </a:r>
          </a:p>
        </p:txBody>
      </p:sp>
      <p:sp>
        <p:nvSpPr>
          <p:cNvPr id="4" name="Text Placeholder 2">
            <a:extLst>
              <a:ext uri="{FF2B5EF4-FFF2-40B4-BE49-F238E27FC236}">
                <a16:creationId xmlns:a16="http://schemas.microsoft.com/office/drawing/2014/main" id="{7070B6E7-1976-6F42-BCC5-EDAE8DE682B2}"/>
              </a:ext>
            </a:extLst>
          </p:cNvPr>
          <p:cNvSpPr txBox="1">
            <a:spLocks/>
          </p:cNvSpPr>
          <p:nvPr/>
        </p:nvSpPr>
        <p:spPr>
          <a:xfrm>
            <a:off x="2286697" y="3618923"/>
            <a:ext cx="8801100" cy="9068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b="1" dirty="0"/>
              <a:t>Glendon Thaiw</a:t>
            </a:r>
            <a:r>
              <a:rPr lang="en-SG" sz="1800" dirty="0"/>
              <a:t>, </a:t>
            </a:r>
            <a:br>
              <a:rPr lang="en-SG" sz="1800" dirty="0"/>
            </a:br>
            <a:r>
              <a:rPr lang="en-SG" sz="1600" dirty="0"/>
              <a:t>Technology Specialist (Azure &amp; </a:t>
            </a:r>
            <a:r>
              <a:rPr lang="en-SG" sz="1600" dirty="0" err="1"/>
              <a:t>Bizapps</a:t>
            </a:r>
            <a:r>
              <a:rPr lang="en-SG" sz="1600" dirty="0"/>
              <a:t>)</a:t>
            </a:r>
            <a:endParaRPr lang="en-SG" sz="1800" dirty="0"/>
          </a:p>
        </p:txBody>
      </p:sp>
      <p:pic>
        <p:nvPicPr>
          <p:cNvPr id="1026" name="Picture 2" descr="Glendon Thaiw">
            <a:extLst>
              <a:ext uri="{FF2B5EF4-FFF2-40B4-BE49-F238E27FC236}">
                <a16:creationId xmlns:a16="http://schemas.microsoft.com/office/drawing/2014/main" id="{9AA82947-02B8-5B4E-9AD8-C930C4FC0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090" y="3414065"/>
            <a:ext cx="1316613" cy="1316613"/>
          </a:xfrm>
          <a:prstGeom prst="ellipse">
            <a:avLst/>
          </a:prstGeom>
          <a:ln w="0" cap="rnd">
            <a:solidFill>
              <a:srgbClr val="333333"/>
            </a:solidFill>
          </a:ln>
          <a:effectLst>
            <a:outerShdw blurRad="381000" dist="292100" dir="5400000" sx="1000" sy="1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7458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0272EEB-BEF6-4154-A99A-9BB83035C34E}"/>
              </a:ext>
            </a:extLst>
          </p:cNvPr>
          <p:cNvSpPr txBox="1"/>
          <p:nvPr/>
        </p:nvSpPr>
        <p:spPr>
          <a:xfrm>
            <a:off x="7190840" y="2073967"/>
            <a:ext cx="4553530" cy="1303458"/>
          </a:xfrm>
          <a:prstGeom prst="rect">
            <a:avLst/>
          </a:prstGeom>
          <a:noFill/>
        </p:spPr>
        <p:txBody>
          <a:bodyPr wrap="square" lIns="0" tIns="0" rIns="0" bIns="0" rtlCol="0">
            <a:noAutofit/>
          </a:bodyPr>
          <a:lstStyle/>
          <a:p>
            <a:pPr>
              <a:lnSpc>
                <a:spcPct val="90000"/>
              </a:lnSpc>
              <a:spcAft>
                <a:spcPts val="588"/>
              </a:spcAft>
              <a:defRPr/>
            </a:pPr>
            <a:r>
              <a:rPr lang="en-US" sz="2353" dirty="0">
                <a:cs typeface="Segoe UI" panose="020B0502040204020203" pitchFamily="34" charset="0"/>
              </a:rPr>
              <a:t>Always updated with the latest builds and allows you to work in your browser</a:t>
            </a:r>
          </a:p>
        </p:txBody>
      </p:sp>
      <p:sp>
        <p:nvSpPr>
          <p:cNvPr id="21" name="Title 20">
            <a:extLst>
              <a:ext uri="{FF2B5EF4-FFF2-40B4-BE49-F238E27FC236}">
                <a16:creationId xmlns:a16="http://schemas.microsoft.com/office/drawing/2014/main" id="{E99CAF1F-E6F5-4DD0-AA53-A5C40274E026}"/>
              </a:ext>
            </a:extLst>
          </p:cNvPr>
          <p:cNvSpPr>
            <a:spLocks noGrp="1"/>
          </p:cNvSpPr>
          <p:nvPr>
            <p:ph type="title"/>
          </p:nvPr>
        </p:nvSpPr>
        <p:spPr>
          <a:xfrm>
            <a:off x="588263" y="457622"/>
            <a:ext cx="11018520" cy="553920"/>
          </a:xfrm>
        </p:spPr>
        <p:txBody>
          <a:bodyPr>
            <a:normAutofit fontScale="90000"/>
          </a:bodyPr>
          <a:lstStyle/>
          <a:p>
            <a:pPr lvl="0"/>
            <a:r>
              <a:rPr lang="en-US" dirty="0"/>
              <a:t>Power Apps Studio</a:t>
            </a:r>
          </a:p>
        </p:txBody>
      </p:sp>
      <p:sp>
        <p:nvSpPr>
          <p:cNvPr id="27" name="Text Placeholder 2">
            <a:extLst>
              <a:ext uri="{FF2B5EF4-FFF2-40B4-BE49-F238E27FC236}">
                <a16:creationId xmlns:a16="http://schemas.microsoft.com/office/drawing/2014/main" id="{CB637CD5-2B06-4B42-B76C-5CCA7C1BE1D2}"/>
              </a:ext>
            </a:extLst>
          </p:cNvPr>
          <p:cNvSpPr txBox="1">
            <a:spLocks/>
          </p:cNvSpPr>
          <p:nvPr/>
        </p:nvSpPr>
        <p:spPr>
          <a:xfrm>
            <a:off x="588264" y="1081960"/>
            <a:ext cx="11055906" cy="35803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4">
              <a:lnSpc>
                <a:spcPct val="100000"/>
              </a:lnSpc>
              <a:defRPr/>
            </a:pPr>
            <a:r>
              <a:rPr lang="en-US" sz="1765" dirty="0">
                <a:solidFill>
                  <a:schemeClr val="tx1"/>
                </a:solidFill>
                <a:cs typeface="Segoe UI Light" panose="020B0502040204020203" pitchFamily="34" charset="0"/>
              </a:rPr>
              <a:t>Authoring experience for creating Power Apps </a:t>
            </a:r>
          </a:p>
        </p:txBody>
      </p:sp>
      <p:grpSp>
        <p:nvGrpSpPr>
          <p:cNvPr id="5" name="Group 4">
            <a:extLst>
              <a:ext uri="{FF2B5EF4-FFF2-40B4-BE49-F238E27FC236}">
                <a16:creationId xmlns:a16="http://schemas.microsoft.com/office/drawing/2014/main" id="{400E5382-DED9-44F7-BB28-D35F996BACF7}"/>
              </a:ext>
            </a:extLst>
          </p:cNvPr>
          <p:cNvGrpSpPr/>
          <p:nvPr/>
        </p:nvGrpSpPr>
        <p:grpSpPr>
          <a:xfrm>
            <a:off x="-356867" y="1739072"/>
            <a:ext cx="7912559" cy="4456706"/>
            <a:chOff x="-364023" y="1773448"/>
            <a:chExt cx="8071222" cy="4546072"/>
          </a:xfrm>
        </p:grpSpPr>
        <p:pic>
          <p:nvPicPr>
            <p:cNvPr id="2" name="Picture 1">
              <a:extLst>
                <a:ext uri="{FF2B5EF4-FFF2-40B4-BE49-F238E27FC236}">
                  <a16:creationId xmlns:a16="http://schemas.microsoft.com/office/drawing/2014/main" id="{C9360BF4-1B77-447F-8FA0-2145B2AB84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4247" y="1948931"/>
              <a:ext cx="5702172" cy="3438409"/>
            </a:xfrm>
            <a:prstGeom prst="rect">
              <a:avLst/>
            </a:prstGeom>
          </p:spPr>
        </p:pic>
        <p:pic>
          <p:nvPicPr>
            <p:cNvPr id="13" name="Picture 12">
              <a:extLst>
                <a:ext uri="{FF2B5EF4-FFF2-40B4-BE49-F238E27FC236}">
                  <a16:creationId xmlns:a16="http://schemas.microsoft.com/office/drawing/2014/main" id="{002F57F7-E048-4C43-AFE4-AE8D1BD87F0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4023" y="1773448"/>
              <a:ext cx="8071222" cy="4546072"/>
            </a:xfrm>
            <a:custGeom>
              <a:avLst/>
              <a:gdLst>
                <a:gd name="connsiteX0" fmla="*/ 1158110 w 8071222"/>
                <a:gd name="connsiteY0" fmla="*/ 185642 h 4849876"/>
                <a:gd name="connsiteX1" fmla="*/ 1158110 w 8071222"/>
                <a:gd name="connsiteY1" fmla="*/ 3859002 h 4849876"/>
                <a:gd name="connsiteX2" fmla="*/ 6863966 w 8071222"/>
                <a:gd name="connsiteY2" fmla="*/ 3859002 h 4849876"/>
                <a:gd name="connsiteX3" fmla="*/ 6863966 w 8071222"/>
                <a:gd name="connsiteY3" fmla="*/ 185642 h 4849876"/>
                <a:gd name="connsiteX4" fmla="*/ 0 w 8071222"/>
                <a:gd name="connsiteY4" fmla="*/ 0 h 4849876"/>
                <a:gd name="connsiteX5" fmla="*/ 8071222 w 8071222"/>
                <a:gd name="connsiteY5" fmla="*/ 0 h 4849876"/>
                <a:gd name="connsiteX6" fmla="*/ 8071222 w 8071222"/>
                <a:gd name="connsiteY6" fmla="*/ 4849876 h 4849876"/>
                <a:gd name="connsiteX7" fmla="*/ 0 w 8071222"/>
                <a:gd name="connsiteY7" fmla="*/ 4849876 h 484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1222" h="4849876">
                  <a:moveTo>
                    <a:pt x="1158110" y="185642"/>
                  </a:moveTo>
                  <a:lnTo>
                    <a:pt x="1158110" y="3859002"/>
                  </a:lnTo>
                  <a:lnTo>
                    <a:pt x="6863966" y="3859002"/>
                  </a:lnTo>
                  <a:lnTo>
                    <a:pt x="6863966" y="185642"/>
                  </a:lnTo>
                  <a:close/>
                  <a:moveTo>
                    <a:pt x="0" y="0"/>
                  </a:moveTo>
                  <a:lnTo>
                    <a:pt x="8071222" y="0"/>
                  </a:lnTo>
                  <a:lnTo>
                    <a:pt x="8071222" y="4849876"/>
                  </a:lnTo>
                  <a:lnTo>
                    <a:pt x="0" y="4849876"/>
                  </a:lnTo>
                  <a:close/>
                </a:path>
              </a:pathLst>
            </a:custGeom>
          </p:spPr>
        </p:pic>
      </p:grpSp>
      <p:sp>
        <p:nvSpPr>
          <p:cNvPr id="3" name="Oval 2">
            <a:extLst>
              <a:ext uri="{FF2B5EF4-FFF2-40B4-BE49-F238E27FC236}">
                <a16:creationId xmlns:a16="http://schemas.microsoft.com/office/drawing/2014/main" id="{FEA5B516-A954-477B-AADF-56DD0F623B76}"/>
              </a:ext>
            </a:extLst>
          </p:cNvPr>
          <p:cNvSpPr/>
          <p:nvPr/>
        </p:nvSpPr>
        <p:spPr bwMode="auto">
          <a:xfrm>
            <a:off x="1323296" y="2775136"/>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4" name="Oval 3">
            <a:extLst>
              <a:ext uri="{FF2B5EF4-FFF2-40B4-BE49-F238E27FC236}">
                <a16:creationId xmlns:a16="http://schemas.microsoft.com/office/drawing/2014/main" id="{F9F02D77-6C61-4DED-B4C8-1F269675C13C}"/>
              </a:ext>
            </a:extLst>
          </p:cNvPr>
          <p:cNvSpPr/>
          <p:nvPr/>
        </p:nvSpPr>
        <p:spPr bwMode="auto">
          <a:xfrm>
            <a:off x="2561216" y="4237162"/>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6" name="Oval 5">
            <a:extLst>
              <a:ext uri="{FF2B5EF4-FFF2-40B4-BE49-F238E27FC236}">
                <a16:creationId xmlns:a16="http://schemas.microsoft.com/office/drawing/2014/main" id="{D41A6FA8-4B8F-4BCC-BE3E-65DAFFE039DC}"/>
              </a:ext>
            </a:extLst>
          </p:cNvPr>
          <p:cNvSpPr/>
          <p:nvPr/>
        </p:nvSpPr>
        <p:spPr bwMode="auto">
          <a:xfrm>
            <a:off x="5741390" y="4503955"/>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8" name="Oval 7">
            <a:extLst>
              <a:ext uri="{FF2B5EF4-FFF2-40B4-BE49-F238E27FC236}">
                <a16:creationId xmlns:a16="http://schemas.microsoft.com/office/drawing/2014/main" id="{21549CD3-7452-41B3-B012-858835350B87}"/>
              </a:ext>
            </a:extLst>
          </p:cNvPr>
          <p:cNvSpPr/>
          <p:nvPr/>
        </p:nvSpPr>
        <p:spPr bwMode="auto">
          <a:xfrm>
            <a:off x="2106679" y="2171197"/>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6</a:t>
            </a:r>
          </a:p>
        </p:txBody>
      </p:sp>
      <p:sp>
        <p:nvSpPr>
          <p:cNvPr id="10" name="Oval 9">
            <a:extLst>
              <a:ext uri="{FF2B5EF4-FFF2-40B4-BE49-F238E27FC236}">
                <a16:creationId xmlns:a16="http://schemas.microsoft.com/office/drawing/2014/main" id="{8B1C26ED-9D8D-458C-87F3-C0990974BF3D}"/>
              </a:ext>
            </a:extLst>
          </p:cNvPr>
          <p:cNvSpPr/>
          <p:nvPr/>
        </p:nvSpPr>
        <p:spPr bwMode="auto">
          <a:xfrm>
            <a:off x="1600761" y="2305581"/>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4</a:t>
            </a:r>
          </a:p>
        </p:txBody>
      </p:sp>
      <p:sp>
        <p:nvSpPr>
          <p:cNvPr id="12" name="Oval 11">
            <a:extLst>
              <a:ext uri="{FF2B5EF4-FFF2-40B4-BE49-F238E27FC236}">
                <a16:creationId xmlns:a16="http://schemas.microsoft.com/office/drawing/2014/main" id="{27B40E67-DAB9-4ADA-9039-9487E9D630C3}"/>
              </a:ext>
            </a:extLst>
          </p:cNvPr>
          <p:cNvSpPr/>
          <p:nvPr/>
        </p:nvSpPr>
        <p:spPr bwMode="auto">
          <a:xfrm>
            <a:off x="4176993" y="2309929"/>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5</a:t>
            </a:r>
          </a:p>
        </p:txBody>
      </p:sp>
      <p:sp>
        <p:nvSpPr>
          <p:cNvPr id="16" name="Oval 15">
            <a:extLst>
              <a:ext uri="{FF2B5EF4-FFF2-40B4-BE49-F238E27FC236}">
                <a16:creationId xmlns:a16="http://schemas.microsoft.com/office/drawing/2014/main" id="{6683588A-E1EF-4B87-9E8E-41B94BF044E3}"/>
              </a:ext>
            </a:extLst>
          </p:cNvPr>
          <p:cNvSpPr/>
          <p:nvPr/>
        </p:nvSpPr>
        <p:spPr bwMode="auto">
          <a:xfrm>
            <a:off x="4988045" y="1957762"/>
            <a:ext cx="179285" cy="1792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7</a:t>
            </a:r>
          </a:p>
        </p:txBody>
      </p:sp>
      <p:sp>
        <p:nvSpPr>
          <p:cNvPr id="18" name="TextBox 17">
            <a:extLst>
              <a:ext uri="{FF2B5EF4-FFF2-40B4-BE49-F238E27FC236}">
                <a16:creationId xmlns:a16="http://schemas.microsoft.com/office/drawing/2014/main" id="{B09527EB-DBC4-4759-95CA-6B663E7DC074}"/>
              </a:ext>
            </a:extLst>
          </p:cNvPr>
          <p:cNvSpPr txBox="1"/>
          <p:nvPr/>
        </p:nvSpPr>
        <p:spPr>
          <a:xfrm>
            <a:off x="7190840" y="3501782"/>
            <a:ext cx="2137630" cy="2004345"/>
          </a:xfrm>
          <a:prstGeom prst="rect">
            <a:avLst/>
          </a:prstGeom>
          <a:noFill/>
        </p:spPr>
        <p:txBody>
          <a:bodyPr wrap="none" lIns="0" tIns="0" rIns="0" bIns="0" rtlCol="0">
            <a:noAutofit/>
          </a:bodyPr>
          <a:lstStyle/>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Left navigation bar</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Middle pane</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Right-hand pane</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Properties</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Formular bar</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Ribbon</a:t>
            </a:r>
          </a:p>
          <a:p>
            <a:pPr marL="220984" indent="-220984">
              <a:lnSpc>
                <a:spcPct val="90000"/>
              </a:lnSpc>
              <a:spcAft>
                <a:spcPts val="588"/>
              </a:spcAft>
              <a:buClr>
                <a:schemeClr val="tx1"/>
              </a:buClr>
              <a:buFont typeface="+mj-lt"/>
              <a:buAutoNum type="arabicPeriod"/>
              <a:tabLst>
                <a:tab pos="220984" algn="l"/>
              </a:tabLst>
            </a:pPr>
            <a:r>
              <a:rPr lang="en-US" sz="1372" dirty="0">
                <a:solidFill>
                  <a:schemeClr val="accent5"/>
                </a:solidFill>
              </a:rPr>
              <a:t>Additional items</a:t>
            </a:r>
          </a:p>
        </p:txBody>
      </p:sp>
    </p:spTree>
    <p:extLst>
      <p:ext uri="{BB962C8B-B14F-4D97-AF65-F5344CB8AC3E}">
        <p14:creationId xmlns:p14="http://schemas.microsoft.com/office/powerpoint/2010/main" val="3229569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10" grpId="0" animBg="1"/>
      <p:bldP spid="12" grpId="0" animBg="1"/>
      <p:bldP spid="1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SG" dirty="0"/>
              <a:t>Hands-on Workshop Overview</a:t>
            </a:r>
          </a:p>
        </p:txBody>
      </p:sp>
      <p:sp>
        <p:nvSpPr>
          <p:cNvPr id="8" name="Text Placeholder 3">
            <a:extLst>
              <a:ext uri="{FF2B5EF4-FFF2-40B4-BE49-F238E27FC236}">
                <a16:creationId xmlns:a16="http://schemas.microsoft.com/office/drawing/2014/main" id="{DAFACEDD-F8C0-0446-A685-22940604144A}"/>
              </a:ext>
            </a:extLst>
          </p:cNvPr>
          <p:cNvSpPr txBox="1">
            <a:spLocks/>
          </p:cNvSpPr>
          <p:nvPr/>
        </p:nvSpPr>
        <p:spPr>
          <a:xfrm>
            <a:off x="574054" y="711062"/>
            <a:ext cx="10941050" cy="388938"/>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800" dirty="0"/>
              <a:t>End Product Showcase</a:t>
            </a:r>
          </a:p>
        </p:txBody>
      </p:sp>
      <p:pic>
        <p:nvPicPr>
          <p:cNvPr id="2050" name="Picture 2">
            <a:extLst>
              <a:ext uri="{FF2B5EF4-FFF2-40B4-BE49-F238E27FC236}">
                <a16:creationId xmlns:a16="http://schemas.microsoft.com/office/drawing/2014/main" id="{38F188B8-B6DF-DC44-93DB-7048DD81C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81" y="1543882"/>
            <a:ext cx="6161692" cy="34505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60B7BC1-57B0-6145-BE94-B6D0BD15C6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5162" y="1225305"/>
            <a:ext cx="2229374" cy="39929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346D3E-02FB-F34B-AF60-8A8D4640285D}"/>
              </a:ext>
            </a:extLst>
          </p:cNvPr>
          <p:cNvSpPr/>
          <p:nvPr/>
        </p:nvSpPr>
        <p:spPr>
          <a:xfrm>
            <a:off x="4868882" y="5383274"/>
            <a:ext cx="6161692" cy="461665"/>
          </a:xfrm>
          <a:prstGeom prst="rect">
            <a:avLst/>
          </a:prstGeom>
        </p:spPr>
        <p:txBody>
          <a:bodyPr wrap="square">
            <a:spAutoFit/>
          </a:bodyPr>
          <a:lstStyle/>
          <a:p>
            <a:pPr algn="ctr"/>
            <a:r>
              <a:rPr lang="en-US" sz="1200" b="1" dirty="0">
                <a:solidFill>
                  <a:srgbClr val="000000"/>
                </a:solidFill>
                <a:latin typeface="Segoe UI"/>
                <a:cs typeface="Segoe UI" panose="020B0502040204020203" pitchFamily="34" charset="0"/>
              </a:rPr>
              <a:t>Form Processing Automation Application</a:t>
            </a:r>
          </a:p>
          <a:p>
            <a:pPr algn="ctr"/>
            <a:r>
              <a:rPr lang="en-US" sz="1200" dirty="0">
                <a:solidFill>
                  <a:srgbClr val="000000"/>
                </a:solidFill>
                <a:latin typeface="Segoe UI"/>
                <a:cs typeface="Segoe UI" panose="020B0502040204020203" pitchFamily="34" charset="0"/>
              </a:rPr>
              <a:t>Form Processor Model / Optical Character Recognition (OCR)</a:t>
            </a:r>
            <a:endParaRPr lang="en-US" sz="1200" dirty="0"/>
          </a:p>
        </p:txBody>
      </p:sp>
      <p:sp>
        <p:nvSpPr>
          <p:cNvPr id="9" name="Rectangle 8">
            <a:extLst>
              <a:ext uri="{FF2B5EF4-FFF2-40B4-BE49-F238E27FC236}">
                <a16:creationId xmlns:a16="http://schemas.microsoft.com/office/drawing/2014/main" id="{E0048A55-F731-564A-840A-922C7D15DDE3}"/>
              </a:ext>
            </a:extLst>
          </p:cNvPr>
          <p:cNvSpPr/>
          <p:nvPr/>
        </p:nvSpPr>
        <p:spPr>
          <a:xfrm>
            <a:off x="1845162" y="5383274"/>
            <a:ext cx="2229374" cy="461665"/>
          </a:xfrm>
          <a:prstGeom prst="rect">
            <a:avLst/>
          </a:prstGeom>
        </p:spPr>
        <p:txBody>
          <a:bodyPr wrap="square">
            <a:spAutoFit/>
          </a:bodyPr>
          <a:lstStyle/>
          <a:p>
            <a:pPr algn="ctr"/>
            <a:r>
              <a:rPr lang="en-US" sz="1200" b="1" dirty="0">
                <a:solidFill>
                  <a:srgbClr val="000000"/>
                </a:solidFill>
                <a:latin typeface="Segoe UI"/>
                <a:cs typeface="Segoe UI" panose="020B0502040204020203" pitchFamily="34" charset="0"/>
              </a:rPr>
              <a:t>Online Shopping Assistant</a:t>
            </a:r>
          </a:p>
          <a:p>
            <a:pPr algn="ctr"/>
            <a:r>
              <a:rPr lang="en-US" sz="1200" dirty="0">
                <a:solidFill>
                  <a:srgbClr val="000000"/>
                </a:solidFill>
                <a:latin typeface="Segoe UI"/>
                <a:cs typeface="Segoe UI" panose="020B0502040204020203" pitchFamily="34" charset="0"/>
              </a:rPr>
              <a:t>Object Detection AI model</a:t>
            </a:r>
            <a:endParaRPr lang="en-US" sz="1200" dirty="0"/>
          </a:p>
        </p:txBody>
      </p:sp>
    </p:spTree>
    <p:extLst>
      <p:ext uri="{BB962C8B-B14F-4D97-AF65-F5344CB8AC3E}">
        <p14:creationId xmlns:p14="http://schemas.microsoft.com/office/powerpoint/2010/main" val="219628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9327F-739A-4220-BB54-670CF8A8D3EF}"/>
              </a:ext>
            </a:extLst>
          </p:cNvPr>
          <p:cNvSpPr>
            <a:spLocks noGrp="1"/>
          </p:cNvSpPr>
          <p:nvPr>
            <p:ph type="title"/>
          </p:nvPr>
        </p:nvSpPr>
        <p:spPr>
          <a:xfrm>
            <a:off x="573353" y="157156"/>
            <a:ext cx="10941665" cy="553999"/>
          </a:xfrm>
        </p:spPr>
        <p:txBody>
          <a:bodyPr>
            <a:normAutofit fontScale="90000"/>
          </a:bodyPr>
          <a:lstStyle/>
          <a:p>
            <a:r>
              <a:rPr lang="en-SG" dirty="0"/>
              <a:t>Workshop Resources </a:t>
            </a:r>
          </a:p>
        </p:txBody>
      </p:sp>
      <p:sp>
        <p:nvSpPr>
          <p:cNvPr id="4" name="Text Placeholder 3">
            <a:extLst>
              <a:ext uri="{FF2B5EF4-FFF2-40B4-BE49-F238E27FC236}">
                <a16:creationId xmlns:a16="http://schemas.microsoft.com/office/drawing/2014/main" id="{104049C4-D4FA-4F9B-BF9C-59210F4BE502}"/>
              </a:ext>
            </a:extLst>
          </p:cNvPr>
          <p:cNvSpPr>
            <a:spLocks noGrp="1"/>
          </p:cNvSpPr>
          <p:nvPr>
            <p:ph type="body" sz="quarter" idx="14"/>
          </p:nvPr>
        </p:nvSpPr>
        <p:spPr>
          <a:xfrm>
            <a:off x="574054" y="711062"/>
            <a:ext cx="10941050" cy="388938"/>
          </a:xfrm>
        </p:spPr>
        <p:txBody>
          <a:bodyPr>
            <a:normAutofit fontScale="92500" lnSpcReduction="20000"/>
          </a:bodyPr>
          <a:lstStyle/>
          <a:p>
            <a:r>
              <a:rPr lang="en-SG" sz="2800" dirty="0"/>
              <a:t>Hands-on Training Lab Overview</a:t>
            </a:r>
          </a:p>
        </p:txBody>
      </p:sp>
      <p:pic>
        <p:nvPicPr>
          <p:cNvPr id="6" name="Picture 5">
            <a:extLst>
              <a:ext uri="{FF2B5EF4-FFF2-40B4-BE49-F238E27FC236}">
                <a16:creationId xmlns:a16="http://schemas.microsoft.com/office/drawing/2014/main" id="{90158106-0E55-4642-8EA2-621F64CA052F}"/>
              </a:ext>
            </a:extLst>
          </p:cNvPr>
          <p:cNvPicPr>
            <a:picLocks noChangeAspect="1"/>
          </p:cNvPicPr>
          <p:nvPr/>
        </p:nvPicPr>
        <p:blipFill rotWithShape="1">
          <a:blip r:embed="rId3"/>
          <a:srcRect t="7128"/>
          <a:stretch/>
        </p:blipFill>
        <p:spPr>
          <a:xfrm>
            <a:off x="1574145" y="1100000"/>
            <a:ext cx="3709416" cy="4900181"/>
          </a:xfrm>
          <a:prstGeom prst="rect">
            <a:avLst/>
          </a:prstGeom>
        </p:spPr>
      </p:pic>
      <p:pic>
        <p:nvPicPr>
          <p:cNvPr id="9" name="Picture 8">
            <a:extLst>
              <a:ext uri="{FF2B5EF4-FFF2-40B4-BE49-F238E27FC236}">
                <a16:creationId xmlns:a16="http://schemas.microsoft.com/office/drawing/2014/main" id="{6456E9A0-D1D5-0545-84B4-625824D1E644}"/>
              </a:ext>
            </a:extLst>
          </p:cNvPr>
          <p:cNvPicPr>
            <a:picLocks noChangeAspect="1"/>
          </p:cNvPicPr>
          <p:nvPr/>
        </p:nvPicPr>
        <p:blipFill>
          <a:blip r:embed="rId4"/>
          <a:stretch>
            <a:fillRect/>
          </a:stretch>
        </p:blipFill>
        <p:spPr>
          <a:xfrm>
            <a:off x="5660014" y="1200648"/>
            <a:ext cx="5855004" cy="4624605"/>
          </a:xfrm>
          <a:prstGeom prst="rect">
            <a:avLst/>
          </a:prstGeom>
        </p:spPr>
      </p:pic>
    </p:spTree>
    <p:extLst>
      <p:ext uri="{BB962C8B-B14F-4D97-AF65-F5344CB8AC3E}">
        <p14:creationId xmlns:p14="http://schemas.microsoft.com/office/powerpoint/2010/main" val="2365776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A3DADC-F08D-4C08-8163-C157F14B42D1}"/>
              </a:ext>
            </a:extLst>
          </p:cNvPr>
          <p:cNvSpPr>
            <a:spLocks noGrp="1"/>
          </p:cNvSpPr>
          <p:nvPr>
            <p:ph type="title"/>
          </p:nvPr>
        </p:nvSpPr>
        <p:spPr>
          <a:xfrm>
            <a:off x="2143806" y="2835905"/>
            <a:ext cx="6924675" cy="593095"/>
          </a:xfrm>
        </p:spPr>
        <p:txBody>
          <a:bodyPr/>
          <a:lstStyle/>
          <a:p>
            <a:r>
              <a:rPr lang="en-US"/>
              <a:t>Questions and Answers</a:t>
            </a:r>
          </a:p>
        </p:txBody>
      </p:sp>
    </p:spTree>
    <p:extLst>
      <p:ext uri="{BB962C8B-B14F-4D97-AF65-F5344CB8AC3E}">
        <p14:creationId xmlns:p14="http://schemas.microsoft.com/office/powerpoint/2010/main" val="2794033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B18D3A-7281-864F-B7BB-1DC32835BEFA}"/>
              </a:ext>
            </a:extLst>
          </p:cNvPr>
          <p:cNvSpPr txBox="1"/>
          <p:nvPr/>
        </p:nvSpPr>
        <p:spPr>
          <a:xfrm>
            <a:off x="-954157" y="278295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56999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7F45-3E8F-4539-8D7C-EA224FEC8D9E}"/>
              </a:ext>
            </a:extLst>
          </p:cNvPr>
          <p:cNvSpPr>
            <a:spLocks noGrp="1"/>
          </p:cNvSpPr>
          <p:nvPr>
            <p:ph type="title"/>
          </p:nvPr>
        </p:nvSpPr>
        <p:spPr>
          <a:xfrm>
            <a:off x="155687" y="50792"/>
            <a:ext cx="11655840" cy="899665"/>
          </a:xfrm>
        </p:spPr>
        <p:txBody>
          <a:bodyPr vert="horz" lIns="91440" tIns="45720" rIns="91440" bIns="45720" rtlCol="0" anchor="ctr">
            <a:normAutofit/>
          </a:bodyPr>
          <a:lstStyle/>
          <a:p>
            <a:r>
              <a:rPr lang="en-AU" sz="3200" spc="-50" dirty="0">
                <a:ln w="3175">
                  <a:noFill/>
                </a:ln>
                <a:solidFill>
                  <a:srgbClr val="FF9F53"/>
                </a:solidFill>
                <a:latin typeface="Segoe UI Semibold"/>
                <a:ea typeface="+mn-ea"/>
                <a:cs typeface="Segoe UI" pitchFamily="34" charset="0"/>
              </a:rPr>
              <a:t>Agenda </a:t>
            </a:r>
            <a:endParaRPr lang="en-US" sz="3200" spc="-50" dirty="0">
              <a:ln w="3175">
                <a:noFill/>
              </a:ln>
              <a:solidFill>
                <a:srgbClr val="FF9F53"/>
              </a:solidFill>
              <a:latin typeface="Segoe UI Semibold"/>
              <a:ea typeface="+mn-ea"/>
              <a:cs typeface="Segoe UI" pitchFamily="34" charset="0"/>
            </a:endParaRPr>
          </a:p>
        </p:txBody>
      </p:sp>
      <p:sp>
        <p:nvSpPr>
          <p:cNvPr id="3" name="Right Bracket 2">
            <a:extLst>
              <a:ext uri="{FF2B5EF4-FFF2-40B4-BE49-F238E27FC236}">
                <a16:creationId xmlns:a16="http://schemas.microsoft.com/office/drawing/2014/main" id="{0C20EB75-CC2C-4DE4-AC24-FF43204BE083}"/>
              </a:ext>
            </a:extLst>
          </p:cNvPr>
          <p:cNvSpPr/>
          <p:nvPr/>
        </p:nvSpPr>
        <p:spPr>
          <a:xfrm>
            <a:off x="492350" y="1096562"/>
            <a:ext cx="492355" cy="5635437"/>
          </a:xfrm>
          <a:prstGeom prst="rightBracket">
            <a:avLst>
              <a:gd name="adj" fmla="val 81295"/>
            </a:avLst>
          </a:prstGeom>
          <a:noFill/>
          <a:ln w="15875" cap="flat" cmpd="sng" algn="ctr">
            <a:solidFill>
              <a:schemeClr val="accent2"/>
            </a:solidFill>
            <a:prstDash val="solid"/>
            <a:headEnd type="oval"/>
            <a:tailEnd type="oval"/>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1028AEE4-BDE5-4252-AD10-700B049A6943}"/>
              </a:ext>
            </a:extLst>
          </p:cNvPr>
          <p:cNvGrpSpPr/>
          <p:nvPr/>
        </p:nvGrpSpPr>
        <p:grpSpPr>
          <a:xfrm>
            <a:off x="821718" y="1852597"/>
            <a:ext cx="342793" cy="342793"/>
            <a:chOff x="7062918" y="2009230"/>
            <a:chExt cx="427542" cy="427542"/>
          </a:xfrm>
        </p:grpSpPr>
        <p:sp>
          <p:nvSpPr>
            <p:cNvPr id="5" name="Oval 4">
              <a:extLst>
                <a:ext uri="{FF2B5EF4-FFF2-40B4-BE49-F238E27FC236}">
                  <a16:creationId xmlns:a16="http://schemas.microsoft.com/office/drawing/2014/main" id="{3BA6B0D0-3495-462D-88AC-31E3BFEDD02A}"/>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6" name="Rectangle 87">
              <a:extLst>
                <a:ext uri="{FF2B5EF4-FFF2-40B4-BE49-F238E27FC236}">
                  <a16:creationId xmlns:a16="http://schemas.microsoft.com/office/drawing/2014/main" id="{B447DADB-893D-4545-A040-6A42CBD031A8}"/>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A8A368FD-8482-4C36-933F-1972AE83C603}"/>
              </a:ext>
            </a:extLst>
          </p:cNvPr>
          <p:cNvGrpSpPr/>
          <p:nvPr/>
        </p:nvGrpSpPr>
        <p:grpSpPr>
          <a:xfrm>
            <a:off x="821717" y="2515782"/>
            <a:ext cx="342793" cy="342793"/>
            <a:chOff x="7062918" y="2009230"/>
            <a:chExt cx="427542" cy="427542"/>
          </a:xfrm>
        </p:grpSpPr>
        <p:sp>
          <p:nvSpPr>
            <p:cNvPr id="8" name="Oval 7">
              <a:extLst>
                <a:ext uri="{FF2B5EF4-FFF2-40B4-BE49-F238E27FC236}">
                  <a16:creationId xmlns:a16="http://schemas.microsoft.com/office/drawing/2014/main" id="{41F74A9F-3CC2-4694-9202-A54BF465E4B5}"/>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9" name="Rectangle 87">
              <a:extLst>
                <a:ext uri="{FF2B5EF4-FFF2-40B4-BE49-F238E27FC236}">
                  <a16:creationId xmlns:a16="http://schemas.microsoft.com/office/drawing/2014/main" id="{D2A4DA1B-ACEC-4CC4-ACD7-A4E879E19C2D}"/>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E2ED6C6C-49CC-47FB-B41C-E4EFD9CD74C7}"/>
              </a:ext>
            </a:extLst>
          </p:cNvPr>
          <p:cNvGrpSpPr/>
          <p:nvPr/>
        </p:nvGrpSpPr>
        <p:grpSpPr>
          <a:xfrm>
            <a:off x="821717" y="3913616"/>
            <a:ext cx="342793" cy="342793"/>
            <a:chOff x="7062918" y="2009230"/>
            <a:chExt cx="427542" cy="427542"/>
          </a:xfrm>
        </p:grpSpPr>
        <p:sp>
          <p:nvSpPr>
            <p:cNvPr id="11" name="Oval 10">
              <a:extLst>
                <a:ext uri="{FF2B5EF4-FFF2-40B4-BE49-F238E27FC236}">
                  <a16:creationId xmlns:a16="http://schemas.microsoft.com/office/drawing/2014/main" id="{E938CFB7-7D79-45AA-9C61-70B3EA814461}"/>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2" name="Rectangle 87">
              <a:extLst>
                <a:ext uri="{FF2B5EF4-FFF2-40B4-BE49-F238E27FC236}">
                  <a16:creationId xmlns:a16="http://schemas.microsoft.com/office/drawing/2014/main" id="{105F7E02-042D-4A31-8DD7-9D67ACA0C5FB}"/>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1" name="Rectangle 36">
            <a:extLst>
              <a:ext uri="{FF2B5EF4-FFF2-40B4-BE49-F238E27FC236}">
                <a16:creationId xmlns:a16="http://schemas.microsoft.com/office/drawing/2014/main" id="{C43343EC-63D9-49CE-BE93-A02578B3B7FC}"/>
              </a:ext>
            </a:extLst>
          </p:cNvPr>
          <p:cNvSpPr/>
          <p:nvPr/>
        </p:nvSpPr>
        <p:spPr bwMode="auto">
          <a:xfrm>
            <a:off x="1367558" y="3898974"/>
            <a:ext cx="4381196"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Building Canvas Apps</a:t>
            </a:r>
          </a:p>
        </p:txBody>
      </p:sp>
      <p:sp>
        <p:nvSpPr>
          <p:cNvPr id="45" name="Rectangle 36">
            <a:extLst>
              <a:ext uri="{FF2B5EF4-FFF2-40B4-BE49-F238E27FC236}">
                <a16:creationId xmlns:a16="http://schemas.microsoft.com/office/drawing/2014/main" id="{1C00A691-82FF-4D1A-B4B8-952728135427}"/>
              </a:ext>
            </a:extLst>
          </p:cNvPr>
          <p:cNvSpPr/>
          <p:nvPr/>
        </p:nvSpPr>
        <p:spPr bwMode="auto">
          <a:xfrm>
            <a:off x="1367558" y="2518951"/>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Building Models with AI Builder</a:t>
            </a:r>
          </a:p>
        </p:txBody>
      </p:sp>
      <p:sp>
        <p:nvSpPr>
          <p:cNvPr id="47" name="Rectangle 36">
            <a:extLst>
              <a:ext uri="{FF2B5EF4-FFF2-40B4-BE49-F238E27FC236}">
                <a16:creationId xmlns:a16="http://schemas.microsoft.com/office/drawing/2014/main" id="{A289F48F-7804-4001-9BDE-F6B8F9B7DDAA}"/>
              </a:ext>
            </a:extLst>
          </p:cNvPr>
          <p:cNvSpPr/>
          <p:nvPr/>
        </p:nvSpPr>
        <p:spPr bwMode="auto">
          <a:xfrm>
            <a:off x="1367558" y="1837115"/>
            <a:ext cx="8900391" cy="392488"/>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Introduction to Microsoft Power Platform</a:t>
            </a:r>
            <a:r>
              <a:rPr lang="en-US" sz="2200" b="1" kern="0" dirty="0">
                <a:solidFill>
                  <a:srgbClr val="353535"/>
                </a:solidFill>
                <a:latin typeface="Segoe UI Semilight"/>
                <a:cs typeface="Segoe UI Semibold" panose="020B0702040204020203" pitchFamily="34" charset="0"/>
              </a:rPr>
              <a:t> and AI Builder </a:t>
            </a:r>
            <a:endPar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60" name="Rectangle 59">
            <a:extLst>
              <a:ext uri="{FF2B5EF4-FFF2-40B4-BE49-F238E27FC236}">
                <a16:creationId xmlns:a16="http://schemas.microsoft.com/office/drawing/2014/main" id="{35E68652-55B1-4BDB-8250-7937517BE9F4}"/>
              </a:ext>
            </a:extLst>
          </p:cNvPr>
          <p:cNvSpPr/>
          <p:nvPr/>
        </p:nvSpPr>
        <p:spPr bwMode="auto">
          <a:xfrm>
            <a:off x="1139063" y="1097893"/>
            <a:ext cx="4956937" cy="486676"/>
          </a:xfrm>
          <a:prstGeom prst="rect">
            <a:avLst/>
          </a:prstGeom>
          <a:solidFill>
            <a:srgbClr val="FF9F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TRANSFORMATION ENABLERS</a:t>
            </a:r>
          </a:p>
        </p:txBody>
      </p:sp>
      <p:sp>
        <p:nvSpPr>
          <p:cNvPr id="21" name="Rectangle 36">
            <a:extLst>
              <a:ext uri="{FF2B5EF4-FFF2-40B4-BE49-F238E27FC236}">
                <a16:creationId xmlns:a16="http://schemas.microsoft.com/office/drawing/2014/main" id="{8C48468B-44B8-334D-A2FC-73101D3503CF}"/>
              </a:ext>
            </a:extLst>
          </p:cNvPr>
          <p:cNvSpPr/>
          <p:nvPr/>
        </p:nvSpPr>
        <p:spPr bwMode="auto">
          <a:xfrm>
            <a:off x="1359607" y="2964592"/>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Object Detection Model</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2" name="Rectangle 36">
            <a:extLst>
              <a:ext uri="{FF2B5EF4-FFF2-40B4-BE49-F238E27FC236}">
                <a16:creationId xmlns:a16="http://schemas.microsoft.com/office/drawing/2014/main" id="{1E8A1CFB-67A9-AE49-B965-58A8E6D14B66}"/>
              </a:ext>
            </a:extLst>
          </p:cNvPr>
          <p:cNvSpPr/>
          <p:nvPr/>
        </p:nvSpPr>
        <p:spPr bwMode="auto">
          <a:xfrm>
            <a:off x="1359607" y="3401178"/>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Form Processing Model </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3" name="Rectangle 36">
            <a:extLst>
              <a:ext uri="{FF2B5EF4-FFF2-40B4-BE49-F238E27FC236}">
                <a16:creationId xmlns:a16="http://schemas.microsoft.com/office/drawing/2014/main" id="{1E8276CC-D010-BF47-BB88-46695B88ED77}"/>
              </a:ext>
            </a:extLst>
          </p:cNvPr>
          <p:cNvSpPr/>
          <p:nvPr/>
        </p:nvSpPr>
        <p:spPr bwMode="auto">
          <a:xfrm>
            <a:off x="1359607" y="4322515"/>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Online Shopping Assistant Application</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4" name="Rectangle 36">
            <a:extLst>
              <a:ext uri="{FF2B5EF4-FFF2-40B4-BE49-F238E27FC236}">
                <a16:creationId xmlns:a16="http://schemas.microsoft.com/office/drawing/2014/main" id="{3DF9A3CE-AF72-4D4D-8FA4-46A2674E7B62}"/>
              </a:ext>
            </a:extLst>
          </p:cNvPr>
          <p:cNvSpPr/>
          <p:nvPr/>
        </p:nvSpPr>
        <p:spPr bwMode="auto">
          <a:xfrm>
            <a:off x="1359607" y="4759101"/>
            <a:ext cx="8900390" cy="414486"/>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Form Processing Automation Application </a:t>
            </a:r>
          </a:p>
          <a:p>
            <a:pPr marL="0" marR="0" lvl="0" indent="0" algn="l" defTabSz="932418" rtl="0" eaLnBrk="1" fontAlgn="auto" latinLnBrk="0" hangingPunct="1">
              <a:lnSpc>
                <a:spcPct val="100000"/>
              </a:lnSpc>
              <a:spcBef>
                <a:spcPts val="1599"/>
              </a:spcBef>
              <a:spcAft>
                <a:spcPts val="0"/>
              </a:spcAft>
              <a:buClrTx/>
              <a:buSzTx/>
              <a:buFontTx/>
              <a:buNone/>
              <a:tabLst/>
              <a:defRPr/>
            </a:pPr>
            <a:r>
              <a:rPr lang="en-US" kern="0" dirty="0">
                <a:solidFill>
                  <a:srgbClr val="353535"/>
                </a:solidFill>
                <a:latin typeface="Segoe UI Semilight"/>
                <a:cs typeface="Segoe UI Semibold" panose="020B0702040204020203" pitchFamily="34" charset="0"/>
              </a:rPr>
              <a:t> </a:t>
            </a:r>
            <a:endParaRPr kumimoji="0" lang="en-US"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grpSp>
        <p:nvGrpSpPr>
          <p:cNvPr id="25" name="Group 24">
            <a:extLst>
              <a:ext uri="{FF2B5EF4-FFF2-40B4-BE49-F238E27FC236}">
                <a16:creationId xmlns:a16="http://schemas.microsoft.com/office/drawing/2014/main" id="{ED9A4BFA-687F-094F-82AF-21497C708E91}"/>
              </a:ext>
            </a:extLst>
          </p:cNvPr>
          <p:cNvGrpSpPr/>
          <p:nvPr/>
        </p:nvGrpSpPr>
        <p:grpSpPr>
          <a:xfrm>
            <a:off x="821718" y="5313442"/>
            <a:ext cx="342793" cy="342793"/>
            <a:chOff x="7062918" y="2009230"/>
            <a:chExt cx="427542" cy="427542"/>
          </a:xfrm>
        </p:grpSpPr>
        <p:sp>
          <p:nvSpPr>
            <p:cNvPr id="26" name="Oval 25">
              <a:extLst>
                <a:ext uri="{FF2B5EF4-FFF2-40B4-BE49-F238E27FC236}">
                  <a16:creationId xmlns:a16="http://schemas.microsoft.com/office/drawing/2014/main" id="{B34DDF3C-D7B6-B84B-A9B0-02106660F598}"/>
                </a:ext>
              </a:extLst>
            </p:cNvPr>
            <p:cNvSpPr/>
            <p:nvPr/>
          </p:nvSpPr>
          <p:spPr bwMode="auto">
            <a:xfrm>
              <a:off x="7062918" y="2009230"/>
              <a:ext cx="427542" cy="427542"/>
            </a:xfrm>
            <a:prstGeom prst="ellipse">
              <a:avLst/>
            </a:prstGeom>
            <a:solidFill>
              <a:srgbClr val="FFFFFF"/>
            </a:solidFill>
            <a:ln w="15875" cap="flat" cmpd="sng" algn="ctr">
              <a:solidFill>
                <a:schemeClr val="accent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27" name="Rectangle 87">
              <a:extLst>
                <a:ext uri="{FF2B5EF4-FFF2-40B4-BE49-F238E27FC236}">
                  <a16:creationId xmlns:a16="http://schemas.microsoft.com/office/drawing/2014/main" id="{8378FB70-2868-EC4C-BC3B-E430BA25DA1E}"/>
                </a:ext>
              </a:extLst>
            </p:cNvPr>
            <p:cNvSpPr/>
            <p:nvPr/>
          </p:nvSpPr>
          <p:spPr bwMode="auto">
            <a:xfrm rot="18905049">
              <a:off x="7136306" y="2127514"/>
              <a:ext cx="280766" cy="133826"/>
            </a:xfrm>
            <a:custGeom>
              <a:avLst/>
              <a:gdLst>
                <a:gd name="connsiteX0" fmla="*/ 0 w 329335"/>
                <a:gd name="connsiteY0" fmla="*/ 0 h 281057"/>
                <a:gd name="connsiteX1" fmla="*/ 329335 w 329335"/>
                <a:gd name="connsiteY1" fmla="*/ 0 h 281057"/>
                <a:gd name="connsiteX2" fmla="*/ 329335 w 329335"/>
                <a:gd name="connsiteY2" fmla="*/ 281057 h 281057"/>
                <a:gd name="connsiteX3" fmla="*/ 0 w 329335"/>
                <a:gd name="connsiteY3" fmla="*/ 281057 h 281057"/>
                <a:gd name="connsiteX4" fmla="*/ 0 w 329335"/>
                <a:gd name="connsiteY4" fmla="*/ 0 h 281057"/>
                <a:gd name="connsiteX0" fmla="*/ 329335 w 420775"/>
                <a:gd name="connsiteY0" fmla="*/ 0 h 281057"/>
                <a:gd name="connsiteX1" fmla="*/ 329335 w 420775"/>
                <a:gd name="connsiteY1" fmla="*/ 281057 h 281057"/>
                <a:gd name="connsiteX2" fmla="*/ 0 w 420775"/>
                <a:gd name="connsiteY2" fmla="*/ 281057 h 281057"/>
                <a:gd name="connsiteX3" fmla="*/ 0 w 420775"/>
                <a:gd name="connsiteY3" fmla="*/ 0 h 281057"/>
                <a:gd name="connsiteX4" fmla="*/ 420775 w 420775"/>
                <a:gd name="connsiteY4" fmla="*/ 91440 h 281057"/>
                <a:gd name="connsiteX0" fmla="*/ 329335 w 329335"/>
                <a:gd name="connsiteY0" fmla="*/ 0 h 281057"/>
                <a:gd name="connsiteX1" fmla="*/ 329335 w 329335"/>
                <a:gd name="connsiteY1" fmla="*/ 281057 h 281057"/>
                <a:gd name="connsiteX2" fmla="*/ 0 w 329335"/>
                <a:gd name="connsiteY2" fmla="*/ 281057 h 281057"/>
                <a:gd name="connsiteX3" fmla="*/ 0 w 329335"/>
                <a:gd name="connsiteY3" fmla="*/ 0 h 281057"/>
                <a:gd name="connsiteX0" fmla="*/ 329335 w 329335"/>
                <a:gd name="connsiteY0" fmla="*/ 281057 h 281057"/>
                <a:gd name="connsiteX1" fmla="*/ 0 w 329335"/>
                <a:gd name="connsiteY1" fmla="*/ 281057 h 281057"/>
                <a:gd name="connsiteX2" fmla="*/ 0 w 329335"/>
                <a:gd name="connsiteY2" fmla="*/ 0 h 281057"/>
              </a:gdLst>
              <a:ahLst/>
              <a:cxnLst>
                <a:cxn ang="0">
                  <a:pos x="connsiteX0" y="connsiteY0"/>
                </a:cxn>
                <a:cxn ang="0">
                  <a:pos x="connsiteX1" y="connsiteY1"/>
                </a:cxn>
                <a:cxn ang="0">
                  <a:pos x="connsiteX2" y="connsiteY2"/>
                </a:cxn>
              </a:cxnLst>
              <a:rect l="l" t="t" r="r" b="b"/>
              <a:pathLst>
                <a:path w="329335" h="281057">
                  <a:moveTo>
                    <a:pt x="329335" y="281057"/>
                  </a:moveTo>
                  <a:lnTo>
                    <a:pt x="0" y="281057"/>
                  </a:lnTo>
                  <a:lnTo>
                    <a:pt x="0" y="0"/>
                  </a:lnTo>
                </a:path>
              </a:pathLst>
            </a:custGeom>
            <a:noFill/>
            <a:ln w="158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8" name="Rectangle 36">
            <a:extLst>
              <a:ext uri="{FF2B5EF4-FFF2-40B4-BE49-F238E27FC236}">
                <a16:creationId xmlns:a16="http://schemas.microsoft.com/office/drawing/2014/main" id="{DA19AEC8-18FB-5F43-9952-CBC8C59A5E25}"/>
              </a:ext>
            </a:extLst>
          </p:cNvPr>
          <p:cNvSpPr/>
          <p:nvPr/>
        </p:nvSpPr>
        <p:spPr bwMode="auto">
          <a:xfrm>
            <a:off x="1367558" y="5297960"/>
            <a:ext cx="8900391" cy="392488"/>
          </a:xfrm>
          <a:prstGeom prst="rect">
            <a:avLst/>
          </a:prstGeom>
          <a:noFill/>
          <a:ln w="635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100000"/>
              </a:lnSpc>
              <a:spcBef>
                <a:spcPts val="1599"/>
              </a:spcBef>
              <a:spcAft>
                <a:spcPts val="0"/>
              </a:spcAft>
              <a:buClrTx/>
              <a:buSzTx/>
              <a:buFontTx/>
              <a:buNone/>
              <a:tabLst/>
              <a:defRPr/>
            </a:pPr>
            <a:r>
              <a:rPr lang="en-US" sz="2200" b="1" kern="0" dirty="0">
                <a:solidFill>
                  <a:srgbClr val="353535"/>
                </a:solidFill>
                <a:latin typeface="Segoe UI Semilight"/>
                <a:cs typeface="Segoe UI Semibold" panose="020B0702040204020203" pitchFamily="34" charset="0"/>
              </a:rPr>
              <a:t>Workshop Resources</a:t>
            </a:r>
            <a:endParaRPr kumimoji="0" lang="en-US" sz="2200" b="1"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Tree>
    <p:extLst>
      <p:ext uri="{BB962C8B-B14F-4D97-AF65-F5344CB8AC3E}">
        <p14:creationId xmlns:p14="http://schemas.microsoft.com/office/powerpoint/2010/main" val="32661616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3EACD18F-7ABC-4577-B823-D7FD0EB33F4F}"/>
              </a:ext>
            </a:extLst>
          </p:cNvPr>
          <p:cNvSpPr txBox="1"/>
          <p:nvPr/>
        </p:nvSpPr>
        <p:spPr>
          <a:xfrm>
            <a:off x="8430628" y="4807113"/>
            <a:ext cx="1214663" cy="392245"/>
          </a:xfrm>
          <a:prstGeom prst="rect">
            <a:avLst/>
          </a:prstGeom>
          <a:noFill/>
        </p:spPr>
        <p:txBody>
          <a:bodyPr wrap="square" rtlCol="0">
            <a:spAutoFit/>
          </a:bodyPr>
          <a:lstStyle/>
          <a:p>
            <a:pPr algn="ctr" defTabSz="914049">
              <a:defRPr/>
            </a:pPr>
            <a:r>
              <a:rPr lang="en-US" sz="1961">
                <a:solidFill>
                  <a:srgbClr val="6A4B16"/>
                </a:solidFill>
                <a:latin typeface="Segoe UI Semibold"/>
                <a:cs typeface="Segoe UI Semibold" panose="020B0702040204020203" pitchFamily="34" charset="0"/>
              </a:rPr>
              <a:t>Power BI</a:t>
            </a:r>
          </a:p>
        </p:txBody>
      </p:sp>
      <p:sp>
        <p:nvSpPr>
          <p:cNvPr id="52" name="Arc 51">
            <a:extLst>
              <a:ext uri="{FF2B5EF4-FFF2-40B4-BE49-F238E27FC236}">
                <a16:creationId xmlns:a16="http://schemas.microsoft.com/office/drawing/2014/main" id="{58E07702-749F-427B-B675-CA7E294AB016}"/>
              </a:ext>
            </a:extLst>
          </p:cNvPr>
          <p:cNvSpPr/>
          <p:nvPr/>
        </p:nvSpPr>
        <p:spPr bwMode="auto">
          <a:xfrm>
            <a:off x="7281050" y="909846"/>
            <a:ext cx="3263927" cy="3272038"/>
          </a:xfrm>
          <a:prstGeom prst="arc">
            <a:avLst>
              <a:gd name="adj1" fmla="val 11997550"/>
              <a:gd name="adj2" fmla="val 15082815"/>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64" name="Arc 63">
            <a:extLst>
              <a:ext uri="{FF2B5EF4-FFF2-40B4-BE49-F238E27FC236}">
                <a16:creationId xmlns:a16="http://schemas.microsoft.com/office/drawing/2014/main" id="{2EA1F02A-1333-440C-AAC6-861B1D75EE5D}"/>
              </a:ext>
            </a:extLst>
          </p:cNvPr>
          <p:cNvSpPr/>
          <p:nvPr/>
        </p:nvSpPr>
        <p:spPr bwMode="auto">
          <a:xfrm rot="6932227">
            <a:off x="7343683" y="1077599"/>
            <a:ext cx="3263927" cy="3297967"/>
          </a:xfrm>
          <a:prstGeom prst="arc">
            <a:avLst>
              <a:gd name="adj1" fmla="val 15472097"/>
              <a:gd name="adj2" fmla="val 1907066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65" name="Arc 64">
            <a:extLst>
              <a:ext uri="{FF2B5EF4-FFF2-40B4-BE49-F238E27FC236}">
                <a16:creationId xmlns:a16="http://schemas.microsoft.com/office/drawing/2014/main" id="{27906DE8-2674-42CA-A2E1-20F53F5BED03}"/>
              </a:ext>
            </a:extLst>
          </p:cNvPr>
          <p:cNvSpPr/>
          <p:nvPr/>
        </p:nvSpPr>
        <p:spPr bwMode="auto">
          <a:xfrm rot="14667773" flipH="1">
            <a:off x="7276251" y="1073580"/>
            <a:ext cx="3263927" cy="3272038"/>
          </a:xfrm>
          <a:prstGeom prst="arc">
            <a:avLst>
              <a:gd name="adj1" fmla="val 15569709"/>
              <a:gd name="adj2" fmla="val 19070541"/>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66" name="TextBox 65">
            <a:extLst>
              <a:ext uri="{FF2B5EF4-FFF2-40B4-BE49-F238E27FC236}">
                <a16:creationId xmlns:a16="http://schemas.microsoft.com/office/drawing/2014/main" id="{55840B55-DD00-4504-84F0-115EEADE7136}"/>
              </a:ext>
            </a:extLst>
          </p:cNvPr>
          <p:cNvSpPr txBox="1"/>
          <p:nvPr/>
        </p:nvSpPr>
        <p:spPr>
          <a:xfrm>
            <a:off x="8221800" y="211505"/>
            <a:ext cx="1632319" cy="392245"/>
          </a:xfrm>
          <a:prstGeom prst="rect">
            <a:avLst/>
          </a:prstGeom>
          <a:noFill/>
        </p:spPr>
        <p:txBody>
          <a:bodyPr wrap="square" rtlCol="0">
            <a:spAutoFit/>
          </a:bodyPr>
          <a:lstStyle/>
          <a:p>
            <a:pPr defTabSz="914049">
              <a:defRPr/>
            </a:pPr>
            <a:r>
              <a:rPr lang="en-US" sz="1961">
                <a:solidFill>
                  <a:srgbClr val="742774"/>
                </a:solidFill>
                <a:latin typeface="Segoe UI Semibold"/>
                <a:cs typeface="Segoe UI Semibold" panose="020B0702040204020203" pitchFamily="34" charset="0"/>
              </a:rPr>
              <a:t>Power Apps</a:t>
            </a:r>
          </a:p>
        </p:txBody>
      </p:sp>
      <p:sp>
        <p:nvSpPr>
          <p:cNvPr id="67" name="TextBox 66">
            <a:extLst>
              <a:ext uri="{FF2B5EF4-FFF2-40B4-BE49-F238E27FC236}">
                <a16:creationId xmlns:a16="http://schemas.microsoft.com/office/drawing/2014/main" id="{79FEF9C5-9FFC-4030-A68C-F5B947440355}"/>
              </a:ext>
            </a:extLst>
          </p:cNvPr>
          <p:cNvSpPr txBox="1"/>
          <p:nvPr/>
        </p:nvSpPr>
        <p:spPr>
          <a:xfrm>
            <a:off x="4900923" y="2156701"/>
            <a:ext cx="2098257" cy="695832"/>
          </a:xfrm>
          <a:prstGeom prst="rect">
            <a:avLst/>
          </a:prstGeom>
          <a:noFill/>
        </p:spPr>
        <p:txBody>
          <a:bodyPr wrap="square" rtlCol="0">
            <a:spAutoFit/>
          </a:bodyPr>
          <a:lstStyle/>
          <a:p>
            <a:pPr algn="r" defTabSz="914049">
              <a:defRPr/>
            </a:pPr>
            <a:r>
              <a:rPr lang="en-US" sz="1961">
                <a:solidFill>
                  <a:srgbClr val="0066FF"/>
                </a:solidFill>
                <a:latin typeface="Segoe UI Semibold"/>
                <a:cs typeface="Segoe UI Semibold" panose="020B0702040204020203" pitchFamily="34" charset="0"/>
              </a:rPr>
              <a:t>Power </a:t>
            </a:r>
            <a:br>
              <a:rPr lang="en-US" sz="1961">
                <a:solidFill>
                  <a:srgbClr val="0066FF"/>
                </a:solidFill>
                <a:latin typeface="Segoe UI Semibold"/>
                <a:cs typeface="Segoe UI Semibold" panose="020B0702040204020203" pitchFamily="34" charset="0"/>
              </a:rPr>
            </a:br>
            <a:r>
              <a:rPr lang="en-US" sz="1961">
                <a:solidFill>
                  <a:srgbClr val="0066FF"/>
                </a:solidFill>
                <a:latin typeface="Segoe UI Semibold"/>
                <a:cs typeface="Segoe UI Semibold" panose="020B0702040204020203" pitchFamily="34" charset="0"/>
              </a:rPr>
              <a:t>Automate</a:t>
            </a:r>
          </a:p>
        </p:txBody>
      </p:sp>
      <p:sp>
        <p:nvSpPr>
          <p:cNvPr id="44" name="TextBox 43">
            <a:extLst>
              <a:ext uri="{FF2B5EF4-FFF2-40B4-BE49-F238E27FC236}">
                <a16:creationId xmlns:a16="http://schemas.microsoft.com/office/drawing/2014/main" id="{4DF4C1B2-4B3B-40AD-8AFF-1CC5EEF7A7F8}"/>
              </a:ext>
            </a:extLst>
          </p:cNvPr>
          <p:cNvSpPr txBox="1"/>
          <p:nvPr/>
        </p:nvSpPr>
        <p:spPr>
          <a:xfrm>
            <a:off x="10301994" y="3792410"/>
            <a:ext cx="1542191" cy="461665"/>
          </a:xfrm>
          <a:prstGeom prst="rect">
            <a:avLst/>
          </a:prstGeom>
          <a:noFill/>
        </p:spPr>
        <p:txBody>
          <a:bodyPr wrap="square">
            <a:spAutoFit/>
          </a:bodyPr>
          <a:lstStyle/>
          <a:p>
            <a:r>
              <a:rPr lang="en-US" sz="1200" b="0" i="0">
                <a:solidFill>
                  <a:srgbClr val="000002"/>
                </a:solidFill>
                <a:effectLst/>
                <a:latin typeface="Segoe UI" panose="020B0502040204020203" pitchFamily="34" charset="0"/>
              </a:rPr>
              <a:t>Analyze data from apps and bots </a:t>
            </a:r>
            <a:endParaRPr lang="en-US" sz="1200">
              <a:solidFill>
                <a:srgbClr val="000002"/>
              </a:solidFill>
            </a:endParaRPr>
          </a:p>
        </p:txBody>
      </p:sp>
      <p:sp>
        <p:nvSpPr>
          <p:cNvPr id="5" name="TextBox 4">
            <a:extLst>
              <a:ext uri="{FF2B5EF4-FFF2-40B4-BE49-F238E27FC236}">
                <a16:creationId xmlns:a16="http://schemas.microsoft.com/office/drawing/2014/main" id="{57F0C0FA-FB84-44A3-A5CB-6F2977E04A31}"/>
              </a:ext>
            </a:extLst>
          </p:cNvPr>
          <p:cNvSpPr txBox="1"/>
          <p:nvPr/>
        </p:nvSpPr>
        <p:spPr>
          <a:xfrm>
            <a:off x="11073090" y="2156701"/>
            <a:ext cx="1301619" cy="997581"/>
          </a:xfrm>
          <a:prstGeom prst="rect">
            <a:avLst/>
          </a:prstGeom>
          <a:noFill/>
        </p:spPr>
        <p:txBody>
          <a:bodyPr wrap="square" rtlCol="0">
            <a:spAutoFit/>
          </a:bodyPr>
          <a:lstStyle/>
          <a:p>
            <a:pPr defTabSz="914049">
              <a:defRPr/>
            </a:pPr>
            <a:r>
              <a:rPr lang="en-US" sz="1961">
                <a:solidFill>
                  <a:srgbClr val="0B556A"/>
                </a:solidFill>
                <a:latin typeface="Segoe UI Semibold"/>
                <a:cs typeface="Segoe UI Semibold" panose="020B0702040204020203" pitchFamily="34" charset="0"/>
              </a:rPr>
              <a:t>Power </a:t>
            </a:r>
            <a:br>
              <a:rPr lang="en-US" sz="1961">
                <a:solidFill>
                  <a:srgbClr val="0B556A"/>
                </a:solidFill>
                <a:latin typeface="Segoe UI Semibold"/>
                <a:cs typeface="Segoe UI Semibold" panose="020B0702040204020203" pitchFamily="34" charset="0"/>
              </a:rPr>
            </a:br>
            <a:r>
              <a:rPr lang="en-US" sz="1961">
                <a:solidFill>
                  <a:srgbClr val="0B556A"/>
                </a:solidFill>
                <a:latin typeface="Segoe UI Semibold"/>
                <a:cs typeface="Segoe UI Semibold" panose="020B0702040204020203" pitchFamily="34" charset="0"/>
              </a:rPr>
              <a:t>Virtual Agents</a:t>
            </a:r>
          </a:p>
        </p:txBody>
      </p:sp>
      <p:sp>
        <p:nvSpPr>
          <p:cNvPr id="48" name="TextBox 47">
            <a:extLst>
              <a:ext uri="{FF2B5EF4-FFF2-40B4-BE49-F238E27FC236}">
                <a16:creationId xmlns:a16="http://schemas.microsoft.com/office/drawing/2014/main" id="{69AB5697-0D43-417F-9EAF-ACE1B1AFC1AD}"/>
              </a:ext>
            </a:extLst>
          </p:cNvPr>
          <p:cNvSpPr txBox="1"/>
          <p:nvPr/>
        </p:nvSpPr>
        <p:spPr>
          <a:xfrm>
            <a:off x="5874893" y="3792410"/>
            <a:ext cx="1602190" cy="461665"/>
          </a:xfrm>
          <a:prstGeom prst="rect">
            <a:avLst/>
          </a:prstGeom>
          <a:noFill/>
        </p:spPr>
        <p:txBody>
          <a:bodyPr wrap="square">
            <a:spAutoFit/>
          </a:bodyPr>
          <a:lstStyle/>
          <a:p>
            <a:pPr algn="r" defTabSz="914049">
              <a:spcAft>
                <a:spcPts val="600"/>
              </a:spcAft>
            </a:pPr>
            <a:r>
              <a:rPr lang="en-US" sz="1200">
                <a:solidFill>
                  <a:srgbClr val="000002"/>
                </a:solidFill>
                <a:latin typeface="Segoe UI"/>
              </a:rPr>
              <a:t>Automate response metrics  </a:t>
            </a:r>
          </a:p>
        </p:txBody>
      </p:sp>
      <p:sp>
        <p:nvSpPr>
          <p:cNvPr id="8" name="TextBox 7">
            <a:extLst>
              <a:ext uri="{FF2B5EF4-FFF2-40B4-BE49-F238E27FC236}">
                <a16:creationId xmlns:a16="http://schemas.microsoft.com/office/drawing/2014/main" id="{8A8FD676-3A73-46A8-A44A-36D8EAF7FCE0}"/>
              </a:ext>
            </a:extLst>
          </p:cNvPr>
          <p:cNvSpPr txBox="1"/>
          <p:nvPr/>
        </p:nvSpPr>
        <p:spPr>
          <a:xfrm>
            <a:off x="6230289" y="832285"/>
            <a:ext cx="1436155" cy="461665"/>
          </a:xfrm>
          <a:prstGeom prst="rect">
            <a:avLst/>
          </a:prstGeom>
          <a:noFill/>
        </p:spPr>
        <p:txBody>
          <a:bodyPr wrap="square">
            <a:spAutoFit/>
          </a:bodyPr>
          <a:lstStyle/>
          <a:p>
            <a:pPr algn="r" defTabSz="914049">
              <a:spcAft>
                <a:spcPts val="600"/>
              </a:spcAft>
            </a:pPr>
            <a:r>
              <a:rPr lang="en-US" sz="1200">
                <a:solidFill>
                  <a:srgbClr val="000002"/>
                </a:solidFill>
                <a:latin typeface="Segoe UI"/>
              </a:rPr>
              <a:t>Drive business processes  </a:t>
            </a:r>
          </a:p>
        </p:txBody>
      </p:sp>
      <p:sp>
        <p:nvSpPr>
          <p:cNvPr id="9" name="TextBox 8">
            <a:extLst>
              <a:ext uri="{FF2B5EF4-FFF2-40B4-BE49-F238E27FC236}">
                <a16:creationId xmlns:a16="http://schemas.microsoft.com/office/drawing/2014/main" id="{4718DB70-ABB3-4A34-813D-494839AF6039}"/>
              </a:ext>
            </a:extLst>
          </p:cNvPr>
          <p:cNvSpPr txBox="1"/>
          <p:nvPr/>
        </p:nvSpPr>
        <p:spPr>
          <a:xfrm>
            <a:off x="10240176" y="739952"/>
            <a:ext cx="1764437" cy="646331"/>
          </a:xfrm>
          <a:prstGeom prst="rect">
            <a:avLst/>
          </a:prstGeom>
          <a:noFill/>
        </p:spPr>
        <p:txBody>
          <a:bodyPr wrap="square">
            <a:spAutoFit/>
          </a:bodyPr>
          <a:lstStyle/>
          <a:p>
            <a:r>
              <a:rPr lang="en-US" sz="1200" b="0" i="0">
                <a:solidFill>
                  <a:srgbClr val="000002"/>
                </a:solidFill>
                <a:effectLst/>
                <a:latin typeface="Segoe UI" panose="020B0502040204020203" pitchFamily="34" charset="0"/>
              </a:rPr>
              <a:t>Improve engagements with customers and employees </a:t>
            </a:r>
            <a:endParaRPr lang="en-US" sz="1200">
              <a:solidFill>
                <a:srgbClr val="000002"/>
              </a:solidFill>
            </a:endParaRPr>
          </a:p>
        </p:txBody>
      </p:sp>
      <p:sp>
        <p:nvSpPr>
          <p:cNvPr id="74" name="Arc 73">
            <a:extLst>
              <a:ext uri="{FF2B5EF4-FFF2-40B4-BE49-F238E27FC236}">
                <a16:creationId xmlns:a16="http://schemas.microsoft.com/office/drawing/2014/main" id="{8813F402-17C2-4D7B-ADCF-D66B7378462E}"/>
              </a:ext>
            </a:extLst>
          </p:cNvPr>
          <p:cNvSpPr/>
          <p:nvPr/>
        </p:nvSpPr>
        <p:spPr bwMode="auto">
          <a:xfrm rot="1701548">
            <a:off x="7371454" y="937848"/>
            <a:ext cx="3263927" cy="3297967"/>
          </a:xfrm>
          <a:prstGeom prst="arc">
            <a:avLst>
              <a:gd name="adj1" fmla="val 15606935"/>
              <a:gd name="adj2" fmla="val 1883633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Semilight"/>
              <a:ea typeface="Segoe UI" pitchFamily="34" charset="0"/>
              <a:cs typeface="Segoe UI" pitchFamily="34" charset="0"/>
            </a:endParaRPr>
          </a:p>
        </p:txBody>
      </p:sp>
      <p:sp>
        <p:nvSpPr>
          <p:cNvPr id="12" name="object 33">
            <a:extLst>
              <a:ext uri="{FF2B5EF4-FFF2-40B4-BE49-F238E27FC236}">
                <a16:creationId xmlns:a16="http://schemas.microsoft.com/office/drawing/2014/main" id="{EBE79409-FB17-4A0F-A5A4-33BEC364F485}"/>
              </a:ext>
            </a:extLst>
          </p:cNvPr>
          <p:cNvSpPr/>
          <p:nvPr/>
        </p:nvSpPr>
        <p:spPr>
          <a:xfrm>
            <a:off x="8496110" y="615546"/>
            <a:ext cx="914400" cy="914400"/>
          </a:xfrm>
          <a:prstGeom prst="rect">
            <a:avLst/>
          </a:prstGeom>
          <a:blipFill>
            <a:blip r:embed="rId3" cstate="print"/>
            <a:stretch>
              <a:fillRect/>
            </a:stretch>
          </a:blipFill>
        </p:spPr>
        <p:txBody>
          <a:bodyPr wrap="square" lIns="0" tIns="0" rIns="0" bIns="0" rtlCol="0"/>
          <a:lstStyle/>
          <a:p>
            <a:endParaRPr/>
          </a:p>
        </p:txBody>
      </p:sp>
      <p:sp>
        <p:nvSpPr>
          <p:cNvPr id="13" name="object 34">
            <a:extLst>
              <a:ext uri="{FF2B5EF4-FFF2-40B4-BE49-F238E27FC236}">
                <a16:creationId xmlns:a16="http://schemas.microsoft.com/office/drawing/2014/main" id="{B112B09A-BF7F-4161-80D3-5F90FAA4EEB3}"/>
              </a:ext>
            </a:extLst>
          </p:cNvPr>
          <p:cNvSpPr/>
          <p:nvPr/>
        </p:nvSpPr>
        <p:spPr>
          <a:xfrm>
            <a:off x="6915920" y="2055266"/>
            <a:ext cx="914400" cy="914400"/>
          </a:xfrm>
          <a:prstGeom prst="rect">
            <a:avLst/>
          </a:prstGeom>
          <a:blipFill>
            <a:blip r:embed="rId4" cstate="print"/>
            <a:stretch>
              <a:fillRect/>
            </a:stretch>
          </a:blipFill>
        </p:spPr>
        <p:txBody>
          <a:bodyPr wrap="square" lIns="0" tIns="0" rIns="0" bIns="0" rtlCol="0"/>
          <a:lstStyle/>
          <a:p>
            <a:endParaRPr/>
          </a:p>
        </p:txBody>
      </p:sp>
      <p:sp>
        <p:nvSpPr>
          <p:cNvPr id="14" name="object 35">
            <a:extLst>
              <a:ext uri="{FF2B5EF4-FFF2-40B4-BE49-F238E27FC236}">
                <a16:creationId xmlns:a16="http://schemas.microsoft.com/office/drawing/2014/main" id="{D327C31D-70F8-45DB-83F0-17FE1A4BC794}"/>
              </a:ext>
            </a:extLst>
          </p:cNvPr>
          <p:cNvSpPr/>
          <p:nvPr/>
        </p:nvSpPr>
        <p:spPr>
          <a:xfrm>
            <a:off x="8496110" y="3814644"/>
            <a:ext cx="914400" cy="914400"/>
          </a:xfrm>
          <a:prstGeom prst="rect">
            <a:avLst/>
          </a:prstGeom>
          <a:blipFill>
            <a:blip r:embed="rId5" cstate="print"/>
            <a:stretch>
              <a:fillRect/>
            </a:stretch>
          </a:blipFill>
        </p:spPr>
        <p:txBody>
          <a:bodyPr wrap="square" lIns="0" tIns="0" rIns="0" bIns="0" rtlCol="0"/>
          <a:lstStyle/>
          <a:p>
            <a:endParaRPr/>
          </a:p>
        </p:txBody>
      </p:sp>
      <p:sp>
        <p:nvSpPr>
          <p:cNvPr id="15" name="object 36">
            <a:extLst>
              <a:ext uri="{FF2B5EF4-FFF2-40B4-BE49-F238E27FC236}">
                <a16:creationId xmlns:a16="http://schemas.microsoft.com/office/drawing/2014/main" id="{EDBDD515-B4E5-4F4F-9188-9B5744B4ECED}"/>
              </a:ext>
            </a:extLst>
          </p:cNvPr>
          <p:cNvSpPr/>
          <p:nvPr/>
        </p:nvSpPr>
        <p:spPr>
          <a:xfrm>
            <a:off x="10123720" y="2116991"/>
            <a:ext cx="912876" cy="912876"/>
          </a:xfrm>
          <a:prstGeom prst="rect">
            <a:avLst/>
          </a:prstGeom>
          <a:blipFill>
            <a:blip r:embed="rId6" cstate="print"/>
            <a:stretch>
              <a:fillRect/>
            </a:stretch>
          </a:blipFill>
        </p:spPr>
        <p:txBody>
          <a:bodyPr wrap="square" lIns="0" tIns="0" rIns="0" bIns="0" rtlCol="0"/>
          <a:lstStyle/>
          <a:p>
            <a:endParaRPr/>
          </a:p>
        </p:txBody>
      </p:sp>
      <p:sp>
        <p:nvSpPr>
          <p:cNvPr id="16" name="Rectangle 15">
            <a:extLst>
              <a:ext uri="{FF2B5EF4-FFF2-40B4-BE49-F238E27FC236}">
                <a16:creationId xmlns:a16="http://schemas.microsoft.com/office/drawing/2014/main" id="{749D271A-A951-41D4-8124-2D04D69E7D30}"/>
              </a:ext>
            </a:extLst>
          </p:cNvPr>
          <p:cNvSpPr/>
          <p:nvPr/>
        </p:nvSpPr>
        <p:spPr bwMode="auto">
          <a:xfrm>
            <a:off x="4917" y="3868"/>
            <a:ext cx="5478933"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itle 3">
            <a:extLst>
              <a:ext uri="{FF2B5EF4-FFF2-40B4-BE49-F238E27FC236}">
                <a16:creationId xmlns:a16="http://schemas.microsoft.com/office/drawing/2014/main" id="{ACBBF88F-0FF6-4E5E-BF9B-CDDCAD34DFE5}"/>
              </a:ext>
            </a:extLst>
          </p:cNvPr>
          <p:cNvSpPr>
            <a:spLocks noGrp="1"/>
          </p:cNvSpPr>
          <p:nvPr>
            <p:ph type="title"/>
          </p:nvPr>
        </p:nvSpPr>
        <p:spPr>
          <a:xfrm>
            <a:off x="588263" y="457200"/>
            <a:ext cx="4490884" cy="1785104"/>
          </a:xfrm>
        </p:spPr>
        <p:txBody>
          <a:bodyPr/>
          <a:lstStyle/>
          <a:p>
            <a:r>
              <a:rPr lang="en-US" sz="3200"/>
              <a:t>Power Platform: Everyone’s platform for transformation</a:t>
            </a:r>
            <a:br>
              <a:rPr lang="en-US"/>
            </a:br>
            <a:endParaRPr lang="en-US" sz="2000" spc="0"/>
          </a:p>
        </p:txBody>
      </p:sp>
      <p:sp>
        <p:nvSpPr>
          <p:cNvPr id="33" name="Rectangle 32">
            <a:extLst>
              <a:ext uri="{FF2B5EF4-FFF2-40B4-BE49-F238E27FC236}">
                <a16:creationId xmlns:a16="http://schemas.microsoft.com/office/drawing/2014/main" id="{9CE4AE70-8CB2-4F6B-BBB8-1B2BD187E42F}"/>
              </a:ext>
            </a:extLst>
          </p:cNvPr>
          <p:cNvSpPr/>
          <p:nvPr/>
        </p:nvSpPr>
        <p:spPr bwMode="auto">
          <a:xfrm>
            <a:off x="1524078" y="3588764"/>
            <a:ext cx="3250671" cy="137370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ct val="107000"/>
              </a:lnSpc>
            </a:pPr>
            <a:r>
              <a:rPr lang="en-US" sz="1800">
                <a:solidFill>
                  <a:srgbClr val="000002"/>
                </a:solidFill>
                <a:latin typeface="+mj-lt"/>
                <a:ea typeface="DengXian"/>
                <a:cs typeface="Segoe UI"/>
              </a:rPr>
              <a:t>Low Code</a:t>
            </a:r>
            <a:r>
              <a:rPr lang="en-US" sz="1800" b="1">
                <a:solidFill>
                  <a:srgbClr val="000002"/>
                </a:solidFill>
                <a:latin typeface="+mj-lt"/>
                <a:ea typeface="DengXian"/>
                <a:cs typeface="Segoe UI"/>
              </a:rPr>
              <a:t> </a:t>
            </a:r>
            <a:endParaRPr lang="en-US" sz="1800" b="1">
              <a:solidFill>
                <a:srgbClr val="000002"/>
              </a:solidFill>
              <a:latin typeface="+mj-lt"/>
              <a:ea typeface="DengXian" panose="02010600030101010101" pitchFamily="2" charset="-122"/>
              <a:cs typeface="Segoe UI" panose="020B0502040204020203" pitchFamily="34" charset="0"/>
            </a:endParaRPr>
          </a:p>
          <a:p>
            <a:pPr>
              <a:lnSpc>
                <a:spcPct val="107000"/>
              </a:lnSpc>
              <a:spcAft>
                <a:spcPts val="0"/>
              </a:spcAft>
            </a:pPr>
            <a:endParaRPr lang="en-US" sz="1400" b="1">
              <a:solidFill>
                <a:srgbClr val="000002"/>
              </a:solidFill>
              <a:latin typeface="+mj-lt"/>
              <a:ea typeface="DengXian" panose="02010600030101010101" pitchFamily="2" charset="-122"/>
              <a:cs typeface="Segoe UI" panose="020B0502040204020203" pitchFamily="34" charset="0"/>
            </a:endParaRPr>
          </a:p>
          <a:p>
            <a:pPr>
              <a:lnSpc>
                <a:spcPct val="107000"/>
              </a:lnSpc>
              <a:spcAft>
                <a:spcPts val="0"/>
              </a:spcAft>
            </a:pPr>
            <a:r>
              <a:rPr lang="en-US" sz="1400">
                <a:solidFill>
                  <a:srgbClr val="000002"/>
                </a:solidFill>
                <a:ea typeface="DengXian" panose="02010600030101010101" pitchFamily="2" charset="-122"/>
                <a:cs typeface="Segoe UI" panose="020B0502040204020203" pitchFamily="34" charset="0"/>
              </a:rPr>
              <a:t>Drag and drop plus Excel-like formulas for functionality </a:t>
            </a:r>
          </a:p>
        </p:txBody>
      </p:sp>
      <p:sp>
        <p:nvSpPr>
          <p:cNvPr id="34" name="Rectangle 33">
            <a:extLst>
              <a:ext uri="{FF2B5EF4-FFF2-40B4-BE49-F238E27FC236}">
                <a16:creationId xmlns:a16="http://schemas.microsoft.com/office/drawing/2014/main" id="{ACD05977-EFB1-492C-A199-9121E1092F82}"/>
              </a:ext>
            </a:extLst>
          </p:cNvPr>
          <p:cNvSpPr/>
          <p:nvPr/>
        </p:nvSpPr>
        <p:spPr bwMode="auto">
          <a:xfrm>
            <a:off x="1524078" y="5123129"/>
            <a:ext cx="3376845" cy="146494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28" fontAlgn="base">
              <a:spcAft>
                <a:spcPts val="0"/>
              </a:spcAft>
            </a:pPr>
            <a:r>
              <a:rPr lang="en-US" sz="1800">
                <a:solidFill>
                  <a:srgbClr val="000002"/>
                </a:solidFill>
                <a:latin typeface="+mj-lt"/>
                <a:ea typeface="Segoe UI" panose="020B0502040204020203" pitchFamily="34" charset="0"/>
                <a:cs typeface="Segoe UI" panose="020B0502040204020203" pitchFamily="34" charset="0"/>
              </a:rPr>
              <a:t>Code First </a:t>
            </a:r>
          </a:p>
          <a:p>
            <a:pPr defTabSz="951028" fontAlgn="base">
              <a:spcAft>
                <a:spcPts val="0"/>
              </a:spcAft>
            </a:pPr>
            <a:endParaRPr lang="en-US" sz="1400">
              <a:solidFill>
                <a:srgbClr val="000002"/>
              </a:solidFill>
              <a:latin typeface="+mj-lt"/>
              <a:ea typeface="Segoe UI" panose="020B0502040204020203" pitchFamily="34" charset="0"/>
              <a:cs typeface="Segoe UI" panose="020B0502040204020203" pitchFamily="34" charset="0"/>
            </a:endParaRPr>
          </a:p>
          <a:p>
            <a:pPr defTabSz="951028" fontAlgn="base">
              <a:spcAft>
                <a:spcPts val="0"/>
              </a:spcAft>
            </a:pPr>
            <a:r>
              <a:rPr lang="en-US" sz="1400">
                <a:solidFill>
                  <a:srgbClr val="000002"/>
                </a:solidFill>
                <a:ea typeface="Segoe UI" panose="020B0502040204020203" pitchFamily="34" charset="0"/>
                <a:cs typeface="Segoe UI" panose="020B0502040204020203" pitchFamily="34" charset="0"/>
              </a:rPr>
              <a:t>Professional development and extensibility across Microsoft </a:t>
            </a:r>
            <a:endParaRPr lang="en-US" sz="1400">
              <a:solidFill>
                <a:srgbClr val="3C3C41"/>
              </a:solidFill>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4AAA74E6-9632-43FD-8ABA-3CE2CE2E7C3A}"/>
              </a:ext>
            </a:extLst>
          </p:cNvPr>
          <p:cNvSpPr/>
          <p:nvPr/>
        </p:nvSpPr>
        <p:spPr bwMode="auto">
          <a:xfrm>
            <a:off x="1524078" y="1963166"/>
            <a:ext cx="3250671" cy="1464939"/>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28" fontAlgn="base">
              <a:spcAft>
                <a:spcPts val="0"/>
              </a:spcAft>
            </a:pPr>
            <a:r>
              <a:rPr lang="en-US" sz="1800" dirty="0">
                <a:solidFill>
                  <a:srgbClr val="000002"/>
                </a:solidFill>
                <a:latin typeface="+mj-lt"/>
                <a:cs typeface="Segoe UI" panose="020B0502040204020203" pitchFamily="34" charset="0"/>
              </a:rPr>
              <a:t>No Code </a:t>
            </a:r>
          </a:p>
          <a:p>
            <a:pPr defTabSz="951028" fontAlgn="base">
              <a:spcAft>
                <a:spcPts val="0"/>
              </a:spcAft>
            </a:pPr>
            <a:endParaRPr lang="en-US" sz="1400" dirty="0">
              <a:solidFill>
                <a:srgbClr val="000002"/>
              </a:solidFill>
              <a:latin typeface="+mj-lt"/>
              <a:cs typeface="Segoe UI" panose="020B0502040204020203" pitchFamily="34" charset="0"/>
            </a:endParaRPr>
          </a:p>
          <a:p>
            <a:pPr defTabSz="951028" fontAlgn="base">
              <a:spcAft>
                <a:spcPts val="0"/>
              </a:spcAft>
            </a:pPr>
            <a:r>
              <a:rPr lang="en-US" sz="1400" dirty="0">
                <a:solidFill>
                  <a:srgbClr val="000002"/>
                </a:solidFill>
                <a:cs typeface="Segoe UI" panose="020B0502040204020203" pitchFamily="34" charset="0"/>
              </a:rPr>
              <a:t>Drag and drop experiences that are like PowerPoint</a:t>
            </a:r>
          </a:p>
        </p:txBody>
      </p:sp>
      <p:sp>
        <p:nvSpPr>
          <p:cNvPr id="54" name="TextBox 53">
            <a:extLst>
              <a:ext uri="{FF2B5EF4-FFF2-40B4-BE49-F238E27FC236}">
                <a16:creationId xmlns:a16="http://schemas.microsoft.com/office/drawing/2014/main" id="{D1AA45E1-B6B0-4CD7-AE6D-F61C048CF6B5}"/>
              </a:ext>
            </a:extLst>
          </p:cNvPr>
          <p:cNvSpPr txBox="1"/>
          <p:nvPr/>
        </p:nvSpPr>
        <p:spPr>
          <a:xfrm>
            <a:off x="7234296" y="6097766"/>
            <a:ext cx="1747700" cy="276999"/>
          </a:xfrm>
          <a:prstGeom prst="rect">
            <a:avLst/>
          </a:prstGeom>
          <a:noFill/>
        </p:spPr>
        <p:txBody>
          <a:bodyPr wrap="square" lIns="91440" tIns="45720" rIns="91440" bIns="45720" rtlCol="0" anchor="t">
            <a:spAutoFit/>
          </a:bodyPr>
          <a:lstStyle/>
          <a:p>
            <a:pPr algn="ctr" defTabSz="914049">
              <a:defRPr/>
            </a:pPr>
            <a:r>
              <a:rPr lang="en-US" sz="1200">
                <a:solidFill>
                  <a:srgbClr val="000002"/>
                </a:solidFill>
                <a:latin typeface="Segoe UI Semibold"/>
                <a:cs typeface="Segoe UI Semibold"/>
              </a:rPr>
              <a:t>Dataverse</a:t>
            </a:r>
            <a:endParaRPr lang="en-US"/>
          </a:p>
        </p:txBody>
      </p:sp>
      <p:sp>
        <p:nvSpPr>
          <p:cNvPr id="55" name="TextBox 54">
            <a:extLst>
              <a:ext uri="{FF2B5EF4-FFF2-40B4-BE49-F238E27FC236}">
                <a16:creationId xmlns:a16="http://schemas.microsoft.com/office/drawing/2014/main" id="{11DC8C7C-6F79-4E6C-AC8A-30869C65622E}"/>
              </a:ext>
            </a:extLst>
          </p:cNvPr>
          <p:cNvSpPr txBox="1"/>
          <p:nvPr/>
        </p:nvSpPr>
        <p:spPr>
          <a:xfrm>
            <a:off x="5695873" y="6097766"/>
            <a:ext cx="1747700" cy="276999"/>
          </a:xfrm>
          <a:prstGeom prst="rect">
            <a:avLst/>
          </a:prstGeom>
          <a:noFill/>
        </p:spPr>
        <p:txBody>
          <a:bodyPr wrap="square" rtlCol="0">
            <a:spAutoFit/>
          </a:bodyPr>
          <a:lstStyle/>
          <a:p>
            <a:pPr algn="ctr" defTabSz="914049">
              <a:defRPr/>
            </a:pPr>
            <a:r>
              <a:rPr lang="en-US" sz="1200">
                <a:solidFill>
                  <a:srgbClr val="000002"/>
                </a:solidFill>
                <a:latin typeface="Segoe UI Semibold"/>
                <a:cs typeface="Segoe UI Semibold" panose="020B0702040204020203" pitchFamily="34" charset="0"/>
              </a:rPr>
              <a:t>AI Builder </a:t>
            </a:r>
          </a:p>
        </p:txBody>
      </p:sp>
      <p:sp>
        <p:nvSpPr>
          <p:cNvPr id="56" name="TextBox 55">
            <a:extLst>
              <a:ext uri="{FF2B5EF4-FFF2-40B4-BE49-F238E27FC236}">
                <a16:creationId xmlns:a16="http://schemas.microsoft.com/office/drawing/2014/main" id="{6BC6DDAE-047C-4B0B-9AAA-019D8859A740}"/>
              </a:ext>
            </a:extLst>
          </p:cNvPr>
          <p:cNvSpPr txBox="1"/>
          <p:nvPr/>
        </p:nvSpPr>
        <p:spPr>
          <a:xfrm>
            <a:off x="8908214" y="6097766"/>
            <a:ext cx="1747700" cy="276999"/>
          </a:xfrm>
          <a:prstGeom prst="rect">
            <a:avLst/>
          </a:prstGeom>
          <a:noFill/>
        </p:spPr>
        <p:txBody>
          <a:bodyPr wrap="square" rtlCol="0">
            <a:spAutoFit/>
          </a:bodyPr>
          <a:lstStyle/>
          <a:p>
            <a:pPr algn="ctr" defTabSz="914049">
              <a:defRPr/>
            </a:pPr>
            <a:r>
              <a:rPr lang="en-US" sz="1200">
                <a:solidFill>
                  <a:srgbClr val="000002"/>
                </a:solidFill>
                <a:latin typeface="Segoe UI Semibold"/>
                <a:cs typeface="Segoe UI Semibold" panose="020B0702040204020203" pitchFamily="34" charset="0"/>
              </a:rPr>
              <a:t>Data Connectors </a:t>
            </a:r>
          </a:p>
        </p:txBody>
      </p:sp>
      <p:grpSp>
        <p:nvGrpSpPr>
          <p:cNvPr id="23" name="Group 22">
            <a:extLst>
              <a:ext uri="{FF2B5EF4-FFF2-40B4-BE49-F238E27FC236}">
                <a16:creationId xmlns:a16="http://schemas.microsoft.com/office/drawing/2014/main" id="{6BF7375D-F1D5-468A-9E0D-57CE7AAA6646}"/>
              </a:ext>
            </a:extLst>
          </p:cNvPr>
          <p:cNvGrpSpPr/>
          <p:nvPr/>
        </p:nvGrpSpPr>
        <p:grpSpPr>
          <a:xfrm>
            <a:off x="6081554" y="5038576"/>
            <a:ext cx="5745321" cy="388293"/>
            <a:chOff x="6081554" y="5038576"/>
            <a:chExt cx="5745321" cy="388293"/>
          </a:xfrm>
        </p:grpSpPr>
        <p:cxnSp>
          <p:nvCxnSpPr>
            <p:cNvPr id="10" name="Straight Connector 9">
              <a:extLst>
                <a:ext uri="{FF2B5EF4-FFF2-40B4-BE49-F238E27FC236}">
                  <a16:creationId xmlns:a16="http://schemas.microsoft.com/office/drawing/2014/main" id="{A7A839C9-4748-4B54-B260-69A4B1D94AD4}"/>
                </a:ext>
              </a:extLst>
            </p:cNvPr>
            <p:cNvCxnSpPr>
              <a:cxnSpLocks/>
            </p:cNvCxnSpPr>
            <p:nvPr/>
          </p:nvCxnSpPr>
          <p:spPr>
            <a:xfrm>
              <a:off x="6081554" y="5339482"/>
              <a:ext cx="5745321" cy="0"/>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3FB771-CFED-449C-B121-03A637AE13EF}"/>
                </a:ext>
              </a:extLst>
            </p:cNvPr>
            <p:cNvCxnSpPr/>
            <p:nvPr/>
          </p:nvCxnSpPr>
          <p:spPr>
            <a:xfrm flipV="1">
              <a:off x="6086476"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012A11-15F6-4480-B6CA-94FE68A25D17}"/>
                </a:ext>
              </a:extLst>
            </p:cNvPr>
            <p:cNvCxnSpPr/>
            <p:nvPr/>
          </p:nvCxnSpPr>
          <p:spPr>
            <a:xfrm flipV="1">
              <a:off x="11826875"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C6159E3-54E7-47F5-AF9D-13A849337B26}"/>
                </a:ext>
              </a:extLst>
            </p:cNvPr>
            <p:cNvCxnSpPr/>
            <p:nvPr/>
          </p:nvCxnSpPr>
          <p:spPr>
            <a:xfrm>
              <a:off x="8954214" y="5339482"/>
              <a:ext cx="0" cy="87387"/>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5E827E08-A016-4702-B776-6A4C5A0F48B4}"/>
              </a:ext>
            </a:extLst>
          </p:cNvPr>
          <p:cNvPicPr>
            <a:picLocks noChangeAspect="1"/>
          </p:cNvPicPr>
          <p:nvPr/>
        </p:nvPicPr>
        <p:blipFill>
          <a:blip r:embed="rId7"/>
          <a:srcRect/>
          <a:stretch/>
        </p:blipFill>
        <p:spPr>
          <a:xfrm flipH="1">
            <a:off x="660711" y="2299030"/>
            <a:ext cx="460139" cy="460139"/>
          </a:xfrm>
          <a:prstGeom prst="rect">
            <a:avLst/>
          </a:prstGeom>
        </p:spPr>
      </p:pic>
      <p:pic>
        <p:nvPicPr>
          <p:cNvPr id="60" name="Picture 59">
            <a:extLst>
              <a:ext uri="{FF2B5EF4-FFF2-40B4-BE49-F238E27FC236}">
                <a16:creationId xmlns:a16="http://schemas.microsoft.com/office/drawing/2014/main" id="{6FF1EC17-3431-4103-BF59-675F3794ED9A}"/>
              </a:ext>
            </a:extLst>
          </p:cNvPr>
          <p:cNvPicPr>
            <a:picLocks noChangeAspect="1"/>
          </p:cNvPicPr>
          <p:nvPr/>
        </p:nvPicPr>
        <p:blipFill>
          <a:blip r:embed="rId8"/>
          <a:srcRect/>
          <a:stretch/>
        </p:blipFill>
        <p:spPr>
          <a:xfrm>
            <a:off x="660711" y="3857042"/>
            <a:ext cx="460139" cy="460139"/>
          </a:xfrm>
          <a:prstGeom prst="rect">
            <a:avLst/>
          </a:prstGeom>
        </p:spPr>
      </p:pic>
      <p:pic>
        <p:nvPicPr>
          <p:cNvPr id="61" name="Picture 60">
            <a:extLst>
              <a:ext uri="{FF2B5EF4-FFF2-40B4-BE49-F238E27FC236}">
                <a16:creationId xmlns:a16="http://schemas.microsoft.com/office/drawing/2014/main" id="{31844D2F-3B84-42E2-8A97-EB16D51EE6E3}"/>
              </a:ext>
            </a:extLst>
          </p:cNvPr>
          <p:cNvPicPr>
            <a:picLocks noChangeAspect="1"/>
          </p:cNvPicPr>
          <p:nvPr/>
        </p:nvPicPr>
        <p:blipFill>
          <a:blip r:embed="rId9"/>
          <a:srcRect/>
          <a:stretch/>
        </p:blipFill>
        <p:spPr>
          <a:xfrm flipH="1">
            <a:off x="661988" y="5365120"/>
            <a:ext cx="457583" cy="460139"/>
          </a:xfrm>
          <a:prstGeom prst="rect">
            <a:avLst/>
          </a:prstGeom>
        </p:spPr>
      </p:pic>
      <p:pic>
        <p:nvPicPr>
          <p:cNvPr id="46" name="Graphic 45">
            <a:extLst>
              <a:ext uri="{FF2B5EF4-FFF2-40B4-BE49-F238E27FC236}">
                <a16:creationId xmlns:a16="http://schemas.microsoft.com/office/drawing/2014/main" id="{4373640A-5B3C-4842-B765-8289BCB4D1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47504" y="5630022"/>
            <a:ext cx="389890" cy="400332"/>
          </a:xfrm>
          <a:prstGeom prst="rect">
            <a:avLst/>
          </a:prstGeom>
        </p:spPr>
      </p:pic>
      <p:pic>
        <p:nvPicPr>
          <p:cNvPr id="53" name="Graphic 52">
            <a:extLst>
              <a:ext uri="{FF2B5EF4-FFF2-40B4-BE49-F238E27FC236}">
                <a16:creationId xmlns:a16="http://schemas.microsoft.com/office/drawing/2014/main" id="{B02252F3-8D53-4516-A5BD-72D8A562AB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9621" y="5630022"/>
            <a:ext cx="377050" cy="377050"/>
          </a:xfrm>
          <a:prstGeom prst="rect">
            <a:avLst/>
          </a:prstGeom>
        </p:spPr>
      </p:pic>
      <p:sp>
        <p:nvSpPr>
          <p:cNvPr id="58" name="plug" title="Icon of a power plug showing an A to B connection">
            <a:extLst>
              <a:ext uri="{FF2B5EF4-FFF2-40B4-BE49-F238E27FC236}">
                <a16:creationId xmlns:a16="http://schemas.microsoft.com/office/drawing/2014/main" id="{E5E0024E-8F0C-410A-865C-3F25CE554A75}"/>
              </a:ext>
            </a:extLst>
          </p:cNvPr>
          <p:cNvSpPr>
            <a:spLocks noChangeAspect="1" noEditPoints="1"/>
          </p:cNvSpPr>
          <p:nvPr/>
        </p:nvSpPr>
        <p:spPr bwMode="auto">
          <a:xfrm>
            <a:off x="9600690" y="5628856"/>
            <a:ext cx="352562" cy="33418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952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39" name="monitor_3" title="Icon of a monitor with a checkmark on the lower right corner">
            <a:extLst>
              <a:ext uri="{FF2B5EF4-FFF2-40B4-BE49-F238E27FC236}">
                <a16:creationId xmlns:a16="http://schemas.microsoft.com/office/drawing/2014/main" id="{350A7587-96F9-48C0-A96F-8DAA1122A208}"/>
              </a:ext>
            </a:extLst>
          </p:cNvPr>
          <p:cNvSpPr>
            <a:spLocks noChangeAspect="1" noEditPoints="1"/>
          </p:cNvSpPr>
          <p:nvPr/>
        </p:nvSpPr>
        <p:spPr bwMode="auto">
          <a:xfrm>
            <a:off x="11138059" y="5662155"/>
            <a:ext cx="390016" cy="312784"/>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extBox 39">
            <a:extLst>
              <a:ext uri="{FF2B5EF4-FFF2-40B4-BE49-F238E27FC236}">
                <a16:creationId xmlns:a16="http://schemas.microsoft.com/office/drawing/2014/main" id="{B5339EEF-0164-440B-A2B0-8DD808414174}"/>
              </a:ext>
            </a:extLst>
          </p:cNvPr>
          <p:cNvSpPr txBox="1"/>
          <p:nvPr/>
        </p:nvSpPr>
        <p:spPr>
          <a:xfrm>
            <a:off x="10446637" y="6097766"/>
            <a:ext cx="1747700" cy="276999"/>
          </a:xfrm>
          <a:prstGeom prst="rect">
            <a:avLst/>
          </a:prstGeom>
          <a:noFill/>
        </p:spPr>
        <p:txBody>
          <a:bodyPr wrap="square" rtlCol="0">
            <a:spAutoFit/>
          </a:bodyPr>
          <a:lstStyle/>
          <a:p>
            <a:pPr algn="ctr" defTabSz="914049">
              <a:defRPr/>
            </a:pPr>
            <a:r>
              <a:rPr lang="en-US" sz="1200">
                <a:solidFill>
                  <a:srgbClr val="000002"/>
                </a:solidFill>
                <a:latin typeface="Segoe UI Semibold"/>
                <a:cs typeface="Segoe UI Semibold" panose="020B0702040204020203" pitchFamily="34" charset="0"/>
              </a:rPr>
              <a:t>Management Tools</a:t>
            </a:r>
          </a:p>
        </p:txBody>
      </p:sp>
    </p:spTree>
    <p:extLst>
      <p:ext uri="{BB962C8B-B14F-4D97-AF65-F5344CB8AC3E}">
        <p14:creationId xmlns:p14="http://schemas.microsoft.com/office/powerpoint/2010/main" val="228357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1CE9-CDB7-4633-8FF5-CB3D06B6B124}"/>
              </a:ext>
            </a:extLst>
          </p:cNvPr>
          <p:cNvSpPr>
            <a:spLocks noGrp="1"/>
          </p:cNvSpPr>
          <p:nvPr>
            <p:ph type="title"/>
          </p:nvPr>
        </p:nvSpPr>
        <p:spPr/>
        <p:txBody>
          <a:bodyPr/>
          <a:lstStyle/>
          <a:p>
            <a:r>
              <a:rPr lang="fr-FR" dirty="0" err="1"/>
              <a:t>Anatomy</a:t>
            </a:r>
            <a:r>
              <a:rPr lang="fr-FR" dirty="0"/>
              <a:t> of a Power Platform</a:t>
            </a:r>
          </a:p>
        </p:txBody>
      </p:sp>
      <p:cxnSp>
        <p:nvCxnSpPr>
          <p:cNvPr id="3" name="Straight Connector 2">
            <a:extLst>
              <a:ext uri="{FF2B5EF4-FFF2-40B4-BE49-F238E27FC236}">
                <a16:creationId xmlns:a16="http://schemas.microsoft.com/office/drawing/2014/main" id="{604A2371-F538-4039-838D-5BF831748E6C}"/>
              </a:ext>
            </a:extLst>
          </p:cNvPr>
          <p:cNvCxnSpPr>
            <a:cxnSpLocks/>
          </p:cNvCxnSpPr>
          <p:nvPr/>
        </p:nvCxnSpPr>
        <p:spPr>
          <a:xfrm>
            <a:off x="3072691" y="1680035"/>
            <a:ext cx="0" cy="1707302"/>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8EA3438-8A08-491C-9602-39032C1ED14B}"/>
              </a:ext>
            </a:extLst>
          </p:cNvPr>
          <p:cNvSpPr/>
          <p:nvPr/>
        </p:nvSpPr>
        <p:spPr bwMode="auto">
          <a:xfrm rot="16200000">
            <a:off x="2398139" y="2224817"/>
            <a:ext cx="951734" cy="397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a:solidFill>
                  <a:srgbClr val="3C3C41"/>
                </a:solidFill>
                <a:latin typeface="Segoe UI Semibold"/>
                <a:cs typeface="Segoe UI" pitchFamily="34" charset="0"/>
              </a:rPr>
              <a:t>Experience</a:t>
            </a:r>
            <a:endParaRPr kumimoji="0" lang="en-US" sz="1050" i="0" u="none" strike="noStrike" kern="1200" cap="none" spc="0" normalizeH="0" baseline="0" noProof="0">
              <a:ln>
                <a:noFill/>
              </a:ln>
              <a:solidFill>
                <a:srgbClr val="3C3C41"/>
              </a:solidFill>
              <a:effectLst/>
              <a:uLnTx/>
              <a:uFillTx/>
              <a:latin typeface="Segoe UI Semibold"/>
              <a:cs typeface="Segoe UI" pitchFamily="34" charset="0"/>
            </a:endParaRPr>
          </a:p>
        </p:txBody>
      </p:sp>
      <p:cxnSp>
        <p:nvCxnSpPr>
          <p:cNvPr id="5" name="Straight Connector 4">
            <a:extLst>
              <a:ext uri="{FF2B5EF4-FFF2-40B4-BE49-F238E27FC236}">
                <a16:creationId xmlns:a16="http://schemas.microsoft.com/office/drawing/2014/main" id="{B953628E-DDFF-4E60-B257-28BB934D0250}"/>
              </a:ext>
            </a:extLst>
          </p:cNvPr>
          <p:cNvCxnSpPr>
            <a:cxnSpLocks/>
          </p:cNvCxnSpPr>
          <p:nvPr/>
        </p:nvCxnSpPr>
        <p:spPr>
          <a:xfrm>
            <a:off x="3071917" y="3495082"/>
            <a:ext cx="0" cy="1898790"/>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105A3AA-BC9F-44E8-92DC-9EACF2B059AB}"/>
              </a:ext>
            </a:extLst>
          </p:cNvPr>
          <p:cNvSpPr/>
          <p:nvPr/>
        </p:nvSpPr>
        <p:spPr bwMode="auto">
          <a:xfrm rot="16200000">
            <a:off x="2148234" y="4168804"/>
            <a:ext cx="1398810" cy="3973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a:solidFill>
                  <a:srgbClr val="3C3C41"/>
                </a:solidFill>
                <a:latin typeface="Segoe UI Semibold"/>
                <a:cs typeface="Segoe UI" pitchFamily="34" charset="0"/>
              </a:rPr>
              <a:t>Data and Integration</a:t>
            </a:r>
            <a:endParaRPr kumimoji="0" lang="en-US" sz="1050" i="0" u="none" strike="noStrike" kern="1200" cap="none" spc="0" normalizeH="0" baseline="0" noProof="0">
              <a:ln>
                <a:noFill/>
              </a:ln>
              <a:solidFill>
                <a:srgbClr val="3C3C41"/>
              </a:solidFill>
              <a:effectLst/>
              <a:uLnTx/>
              <a:uFillTx/>
              <a:latin typeface="Segoe UI Semibold"/>
              <a:cs typeface="Segoe UI" pitchFamily="34" charset="0"/>
            </a:endParaRPr>
          </a:p>
        </p:txBody>
      </p:sp>
      <p:cxnSp>
        <p:nvCxnSpPr>
          <p:cNvPr id="7" name="Straight Connector 6">
            <a:extLst>
              <a:ext uri="{FF2B5EF4-FFF2-40B4-BE49-F238E27FC236}">
                <a16:creationId xmlns:a16="http://schemas.microsoft.com/office/drawing/2014/main" id="{017A897C-69B5-4800-A26B-4B0EF45AFBC5}"/>
              </a:ext>
            </a:extLst>
          </p:cNvPr>
          <p:cNvCxnSpPr>
            <a:cxnSpLocks/>
          </p:cNvCxnSpPr>
          <p:nvPr/>
        </p:nvCxnSpPr>
        <p:spPr>
          <a:xfrm>
            <a:off x="2409303" y="1680035"/>
            <a:ext cx="0" cy="3713837"/>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668DFD0-B8C7-4426-BBBA-DB0750DA9B26}"/>
              </a:ext>
            </a:extLst>
          </p:cNvPr>
          <p:cNvSpPr/>
          <p:nvPr/>
        </p:nvSpPr>
        <p:spPr bwMode="auto">
          <a:xfrm rot="16200000">
            <a:off x="1495690" y="3360247"/>
            <a:ext cx="1480409" cy="331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a:solidFill>
                  <a:srgbClr val="3C3C41"/>
                </a:solidFill>
                <a:latin typeface="Segoe UI Semibold"/>
                <a:cs typeface="Segoe UI" pitchFamily="34" charset="0"/>
              </a:rPr>
              <a:t>Security</a:t>
            </a:r>
            <a:endParaRPr kumimoji="0" lang="en-US" sz="1050" i="0" u="none" strike="noStrike" kern="1200" cap="none" spc="0" normalizeH="0" baseline="0" noProof="0">
              <a:ln>
                <a:noFill/>
              </a:ln>
              <a:solidFill>
                <a:srgbClr val="3C3C41"/>
              </a:solidFill>
              <a:effectLst/>
              <a:uLnTx/>
              <a:uFillTx/>
              <a:latin typeface="Segoe UI Semibold"/>
              <a:cs typeface="Segoe UI" pitchFamily="34" charset="0"/>
            </a:endParaRPr>
          </a:p>
        </p:txBody>
      </p:sp>
      <p:grpSp>
        <p:nvGrpSpPr>
          <p:cNvPr id="12" name="Group 11">
            <a:extLst>
              <a:ext uri="{FF2B5EF4-FFF2-40B4-BE49-F238E27FC236}">
                <a16:creationId xmlns:a16="http://schemas.microsoft.com/office/drawing/2014/main" id="{8CC228C6-C82A-4A07-AFF5-4079E096F867}"/>
              </a:ext>
            </a:extLst>
          </p:cNvPr>
          <p:cNvGrpSpPr/>
          <p:nvPr/>
        </p:nvGrpSpPr>
        <p:grpSpPr>
          <a:xfrm>
            <a:off x="6060124" y="1351923"/>
            <a:ext cx="1392069" cy="438912"/>
            <a:chOff x="8808352" y="5033420"/>
            <a:chExt cx="2320111" cy="731518"/>
          </a:xfrm>
        </p:grpSpPr>
        <p:pic>
          <p:nvPicPr>
            <p:cNvPr id="13" name="Graphic 12" descr="Users">
              <a:extLst>
                <a:ext uri="{FF2B5EF4-FFF2-40B4-BE49-F238E27FC236}">
                  <a16:creationId xmlns:a16="http://schemas.microsoft.com/office/drawing/2014/main" id="{D5D273DE-964B-4C70-A2AC-B29C70C099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8352" y="5033420"/>
              <a:ext cx="730099" cy="730099"/>
            </a:xfrm>
            <a:prstGeom prst="rect">
              <a:avLst/>
            </a:prstGeom>
          </p:spPr>
        </p:pic>
        <p:sp>
          <p:nvSpPr>
            <p:cNvPr id="14" name="Rectangle 13">
              <a:extLst>
                <a:ext uri="{FF2B5EF4-FFF2-40B4-BE49-F238E27FC236}">
                  <a16:creationId xmlns:a16="http://schemas.microsoft.com/office/drawing/2014/main" id="{79E240EE-8148-44EA-99BC-E71323979187}"/>
                </a:ext>
              </a:extLst>
            </p:cNvPr>
            <p:cNvSpPr/>
            <p:nvPr/>
          </p:nvSpPr>
          <p:spPr bwMode="auto">
            <a:xfrm>
              <a:off x="9756863" y="52162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b="1">
                  <a:solidFill>
                    <a:srgbClr val="3C3C41"/>
                  </a:solidFill>
                  <a:latin typeface="Segoe UI Semibold"/>
                  <a:cs typeface="Segoe UI" pitchFamily="34" charset="0"/>
                </a:rPr>
                <a:t>Internal Users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Targeted Users</a:t>
              </a:r>
            </a:p>
          </p:txBody>
        </p:sp>
      </p:grpSp>
      <p:grpSp>
        <p:nvGrpSpPr>
          <p:cNvPr id="15" name="Group 14">
            <a:extLst>
              <a:ext uri="{FF2B5EF4-FFF2-40B4-BE49-F238E27FC236}">
                <a16:creationId xmlns:a16="http://schemas.microsoft.com/office/drawing/2014/main" id="{81E8C73A-DB6B-4C20-9D2A-6EF10EEBA7D4}"/>
              </a:ext>
            </a:extLst>
          </p:cNvPr>
          <p:cNvGrpSpPr/>
          <p:nvPr/>
        </p:nvGrpSpPr>
        <p:grpSpPr>
          <a:xfrm>
            <a:off x="8352861" y="1391951"/>
            <a:ext cx="1438821" cy="546043"/>
            <a:chOff x="9007579" y="4960047"/>
            <a:chExt cx="2120884" cy="804891"/>
          </a:xfrm>
        </p:grpSpPr>
        <p:pic>
          <p:nvPicPr>
            <p:cNvPr id="16" name="Graphic 15" descr="Users">
              <a:extLst>
                <a:ext uri="{FF2B5EF4-FFF2-40B4-BE49-F238E27FC236}">
                  <a16:creationId xmlns:a16="http://schemas.microsoft.com/office/drawing/2014/main" id="{B4F5D2F1-9DA1-40B1-AF8E-F77BD7051E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7579" y="4960047"/>
              <a:ext cx="645719" cy="645719"/>
            </a:xfrm>
            <a:prstGeom prst="rect">
              <a:avLst/>
            </a:prstGeom>
          </p:spPr>
        </p:pic>
        <p:sp>
          <p:nvSpPr>
            <p:cNvPr id="17" name="Rectangle 16">
              <a:extLst>
                <a:ext uri="{FF2B5EF4-FFF2-40B4-BE49-F238E27FC236}">
                  <a16:creationId xmlns:a16="http://schemas.microsoft.com/office/drawing/2014/main" id="{584A1EEE-FD7A-4FD5-A695-6035FA031F71}"/>
                </a:ext>
              </a:extLst>
            </p:cNvPr>
            <p:cNvSpPr/>
            <p:nvPr/>
          </p:nvSpPr>
          <p:spPr bwMode="auto">
            <a:xfrm>
              <a:off x="9756863" y="52162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b="1">
                  <a:solidFill>
                    <a:srgbClr val="3C3C41"/>
                  </a:solidFill>
                  <a:latin typeface="Segoe UI Semibold"/>
                  <a:cs typeface="Segoe UI" pitchFamily="34" charset="0"/>
                </a:rPr>
                <a:t>External Users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Suppliers</a:t>
              </a:r>
              <a:r>
                <a:rPr lang="en-US" sz="500" b="1">
                  <a:solidFill>
                    <a:srgbClr val="3C3C41"/>
                  </a:solidFill>
                  <a:latin typeface="Segoe UI Semibold"/>
                  <a:cs typeface="Segoe UI" pitchFamily="34" charset="0"/>
                </a:rPr>
                <a:t>, Customers, Providers, </a:t>
              </a:r>
            </a:p>
            <a:p>
              <a:pPr marL="0" marR="0" lvl="0" indent="0" algn="ctr" defTabSz="932114" rtl="0" eaLnBrk="1" fontAlgn="base" latinLnBrk="0" hangingPunct="1">
                <a:lnSpc>
                  <a:spcPct val="100000"/>
                </a:lnSpc>
                <a:spcBef>
                  <a:spcPct val="0"/>
                </a:spcBef>
                <a:spcAft>
                  <a:spcPts val="400"/>
                </a:spcAft>
                <a:buClrTx/>
                <a:buSzTx/>
                <a:buFontTx/>
                <a:buNone/>
                <a:tabLst/>
                <a:defRPr/>
              </a:pPr>
              <a:endParaRPr lang="en-US" sz="500" b="1">
                <a:solidFill>
                  <a:srgbClr val="3C3C41"/>
                </a:solidFill>
                <a:latin typeface="Segoe UI Semibold"/>
                <a:cs typeface="Segoe UI" pitchFamily="34" charset="0"/>
              </a:endParaRPr>
            </a:p>
          </p:txBody>
        </p:sp>
      </p:grpSp>
      <p:grpSp>
        <p:nvGrpSpPr>
          <p:cNvPr id="18" name="Group 17">
            <a:extLst>
              <a:ext uri="{FF2B5EF4-FFF2-40B4-BE49-F238E27FC236}">
                <a16:creationId xmlns:a16="http://schemas.microsoft.com/office/drawing/2014/main" id="{B6EA4778-CAF5-4164-88B3-D30D4A75A798}"/>
              </a:ext>
            </a:extLst>
          </p:cNvPr>
          <p:cNvGrpSpPr/>
          <p:nvPr/>
        </p:nvGrpSpPr>
        <p:grpSpPr>
          <a:xfrm>
            <a:off x="3393001" y="1302292"/>
            <a:ext cx="1631676" cy="536010"/>
            <a:chOff x="8808350" y="5033418"/>
            <a:chExt cx="2320113" cy="762164"/>
          </a:xfrm>
        </p:grpSpPr>
        <p:pic>
          <p:nvPicPr>
            <p:cNvPr id="19" name="Graphic 18" descr="Users">
              <a:extLst>
                <a:ext uri="{FF2B5EF4-FFF2-40B4-BE49-F238E27FC236}">
                  <a16:creationId xmlns:a16="http://schemas.microsoft.com/office/drawing/2014/main" id="{8805DF19-7153-4238-B15E-E0AA1B555E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8350" y="5033418"/>
              <a:ext cx="762163" cy="762164"/>
            </a:xfrm>
            <a:prstGeom prst="rect">
              <a:avLst/>
            </a:prstGeom>
          </p:spPr>
        </p:pic>
        <p:sp>
          <p:nvSpPr>
            <p:cNvPr id="20" name="Rectangle 19">
              <a:extLst>
                <a:ext uri="{FF2B5EF4-FFF2-40B4-BE49-F238E27FC236}">
                  <a16:creationId xmlns:a16="http://schemas.microsoft.com/office/drawing/2014/main" id="{E6BCA43E-14B8-454C-9A99-2AFE9E077C05}"/>
                </a:ext>
              </a:extLst>
            </p:cNvPr>
            <p:cNvSpPr/>
            <p:nvPr/>
          </p:nvSpPr>
          <p:spPr bwMode="auto">
            <a:xfrm>
              <a:off x="9756863" y="52162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1050" b="1">
                  <a:solidFill>
                    <a:srgbClr val="3C3C41"/>
                  </a:solidFill>
                  <a:latin typeface="Segoe UI Semibold"/>
                  <a:cs typeface="Segoe UI" pitchFamily="34" charset="0"/>
                </a:rPr>
                <a:t>Internal Users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Other roles + Targeted Roles</a:t>
              </a:r>
            </a:p>
          </p:txBody>
        </p:sp>
      </p:grpSp>
      <p:grpSp>
        <p:nvGrpSpPr>
          <p:cNvPr id="23" name="Group 22">
            <a:extLst>
              <a:ext uri="{FF2B5EF4-FFF2-40B4-BE49-F238E27FC236}">
                <a16:creationId xmlns:a16="http://schemas.microsoft.com/office/drawing/2014/main" id="{E7F13D7B-2740-49ED-BD7C-42A966D111A2}"/>
              </a:ext>
            </a:extLst>
          </p:cNvPr>
          <p:cNvGrpSpPr/>
          <p:nvPr/>
        </p:nvGrpSpPr>
        <p:grpSpPr>
          <a:xfrm>
            <a:off x="6930391" y="2780731"/>
            <a:ext cx="2123136" cy="548640"/>
            <a:chOff x="7296685" y="2169176"/>
            <a:chExt cx="2123136" cy="548640"/>
          </a:xfrm>
        </p:grpSpPr>
        <p:sp>
          <p:nvSpPr>
            <p:cNvPr id="24" name="Rectangle 23">
              <a:extLst>
                <a:ext uri="{FF2B5EF4-FFF2-40B4-BE49-F238E27FC236}">
                  <a16:creationId xmlns:a16="http://schemas.microsoft.com/office/drawing/2014/main" id="{E0FA5309-9BE8-4D28-88E0-BBFC0F5A4408}"/>
                </a:ext>
              </a:extLst>
            </p:cNvPr>
            <p:cNvSpPr/>
            <p:nvPr/>
          </p:nvSpPr>
          <p:spPr bwMode="auto">
            <a:xfrm>
              <a:off x="7960073" y="2230467"/>
              <a:ext cx="1459748" cy="372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100" b="1" i="0" u="none" strike="noStrike" kern="1200" cap="none" spc="0" normalizeH="0" baseline="0" noProof="0">
                  <a:ln>
                    <a:noFill/>
                  </a:ln>
                  <a:solidFill>
                    <a:srgbClr val="3C3C41"/>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3C3C41"/>
                  </a:solidFill>
                  <a:effectLst/>
                  <a:uLnTx/>
                  <a:uFillTx/>
                  <a:latin typeface="Segoe UI"/>
                  <a:ea typeface="+mn-ea"/>
                  <a:cs typeface="Segoe UI" pitchFamily="34" charset="0"/>
                </a:rPr>
                <a:t>Application development</a:t>
              </a:r>
            </a:p>
          </p:txBody>
        </p:sp>
        <p:grpSp>
          <p:nvGrpSpPr>
            <p:cNvPr id="25" name="Group 24">
              <a:extLst>
                <a:ext uri="{FF2B5EF4-FFF2-40B4-BE49-F238E27FC236}">
                  <a16:creationId xmlns:a16="http://schemas.microsoft.com/office/drawing/2014/main" id="{E774CAFA-E9E4-4A85-A88D-4E2E19E3CC02}"/>
                </a:ext>
              </a:extLst>
            </p:cNvPr>
            <p:cNvGrpSpPr/>
            <p:nvPr/>
          </p:nvGrpSpPr>
          <p:grpSpPr>
            <a:xfrm>
              <a:off x="7296685" y="2169176"/>
              <a:ext cx="548640" cy="548640"/>
              <a:chOff x="4260718" y="2250095"/>
              <a:chExt cx="1051262" cy="1051262"/>
            </a:xfrm>
          </p:grpSpPr>
          <p:sp>
            <p:nvSpPr>
              <p:cNvPr id="26" name="Oval 25">
                <a:extLst>
                  <a:ext uri="{FF2B5EF4-FFF2-40B4-BE49-F238E27FC236}">
                    <a16:creationId xmlns:a16="http://schemas.microsoft.com/office/drawing/2014/main" id="{97FE7730-5E28-4490-8B91-BE74E0240CF1}"/>
                  </a:ext>
                </a:extLst>
              </p:cNvPr>
              <p:cNvSpPr/>
              <p:nvPr/>
            </p:nvSpPr>
            <p:spPr bwMode="auto">
              <a:xfrm>
                <a:off x="4260718" y="2250095"/>
                <a:ext cx="1051262" cy="1051262"/>
              </a:xfrm>
              <a:prstGeom prst="ellipse">
                <a:avLst/>
              </a:prstGeom>
              <a:solidFill>
                <a:srgbClr val="8A2E8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7" name="Group 4">
                <a:extLst>
                  <a:ext uri="{FF2B5EF4-FFF2-40B4-BE49-F238E27FC236}">
                    <a16:creationId xmlns:a16="http://schemas.microsoft.com/office/drawing/2014/main" id="{4A7F3F25-8EFA-4F71-A2C5-9903F1F469A3}"/>
                  </a:ext>
                </a:extLst>
              </p:cNvPr>
              <p:cNvGrpSpPr>
                <a:grpSpLocks noChangeAspect="1"/>
              </p:cNvGrpSpPr>
              <p:nvPr/>
            </p:nvGrpSpPr>
            <p:grpSpPr bwMode="auto">
              <a:xfrm>
                <a:off x="4546124" y="2590885"/>
                <a:ext cx="480427" cy="369705"/>
                <a:chOff x="2880" y="2176"/>
                <a:chExt cx="256" cy="197"/>
              </a:xfrm>
              <a:solidFill>
                <a:srgbClr val="D2D2D2"/>
              </a:solidFill>
            </p:grpSpPr>
            <p:sp>
              <p:nvSpPr>
                <p:cNvPr id="28" name="Freeform 5">
                  <a:extLst>
                    <a:ext uri="{FF2B5EF4-FFF2-40B4-BE49-F238E27FC236}">
                      <a16:creationId xmlns:a16="http://schemas.microsoft.com/office/drawing/2014/main" id="{6A6F1D7C-8117-4EDC-BEC3-BF1F91D4DD2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BEC725B2-222C-4072-8FC9-802A9437E55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203B37F2-5EF0-4E13-A116-91E2701953F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31" name="Freeform 8">
                  <a:extLst>
                    <a:ext uri="{FF2B5EF4-FFF2-40B4-BE49-F238E27FC236}">
                      <a16:creationId xmlns:a16="http://schemas.microsoft.com/office/drawing/2014/main" id="{F2095A72-544C-4E42-A3AF-617DC192177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32" name="Freeform 9">
                  <a:extLst>
                    <a:ext uri="{FF2B5EF4-FFF2-40B4-BE49-F238E27FC236}">
                      <a16:creationId xmlns:a16="http://schemas.microsoft.com/office/drawing/2014/main" id="{95680D69-4A2D-4539-80D1-C40D278786BA}"/>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grpSp>
        </p:grpSp>
      </p:grpSp>
      <p:sp>
        <p:nvSpPr>
          <p:cNvPr id="76" name="Rectangle 75">
            <a:extLst>
              <a:ext uri="{FF2B5EF4-FFF2-40B4-BE49-F238E27FC236}">
                <a16:creationId xmlns:a16="http://schemas.microsoft.com/office/drawing/2014/main" id="{903189F4-DE87-4DFB-90A9-88060A81DE20}"/>
              </a:ext>
            </a:extLst>
          </p:cNvPr>
          <p:cNvSpPr/>
          <p:nvPr/>
        </p:nvSpPr>
        <p:spPr>
          <a:xfrm>
            <a:off x="5450366" y="2102054"/>
            <a:ext cx="5022442" cy="548640"/>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2000" b="1" i="0" u="none" strike="noStrike" kern="1200" cap="none" spc="0" normalizeH="0" baseline="0" noProof="0">
              <a:ln>
                <a:noFill/>
              </a:ln>
              <a:solidFill>
                <a:srgbClr val="3C3C41"/>
              </a:solidFill>
              <a:effectLst/>
              <a:uLnTx/>
              <a:uFillTx/>
              <a:latin typeface="Segoe UI Semibold"/>
              <a:ea typeface="+mn-ea"/>
              <a:cs typeface="Segoe UI"/>
            </a:endParaRPr>
          </a:p>
        </p:txBody>
      </p:sp>
      <p:cxnSp>
        <p:nvCxnSpPr>
          <p:cNvPr id="21" name="Straight Connector 20">
            <a:extLst>
              <a:ext uri="{FF2B5EF4-FFF2-40B4-BE49-F238E27FC236}">
                <a16:creationId xmlns:a16="http://schemas.microsoft.com/office/drawing/2014/main" id="{1AF3FB33-0218-4835-8657-BACD6890AA5A}"/>
              </a:ext>
            </a:extLst>
          </p:cNvPr>
          <p:cNvCxnSpPr>
            <a:cxnSpLocks/>
          </p:cNvCxnSpPr>
          <p:nvPr/>
        </p:nvCxnSpPr>
        <p:spPr>
          <a:xfrm>
            <a:off x="7990508" y="2188419"/>
            <a:ext cx="0" cy="354227"/>
          </a:xfrm>
          <a:prstGeom prst="line">
            <a:avLst/>
          </a:prstGeom>
          <a:ln w="635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D871C25A-65D3-47E2-9461-240B4A6D23E8}"/>
              </a:ext>
            </a:extLst>
          </p:cNvPr>
          <p:cNvGrpSpPr/>
          <p:nvPr/>
        </p:nvGrpSpPr>
        <p:grpSpPr>
          <a:xfrm>
            <a:off x="8155207" y="2218579"/>
            <a:ext cx="635715" cy="263036"/>
            <a:chOff x="7419655" y="2686838"/>
            <a:chExt cx="635715" cy="263036"/>
          </a:xfrm>
        </p:grpSpPr>
        <p:grpSp>
          <p:nvGrpSpPr>
            <p:cNvPr id="52" name="Group 51">
              <a:extLst>
                <a:ext uri="{FF2B5EF4-FFF2-40B4-BE49-F238E27FC236}">
                  <a16:creationId xmlns:a16="http://schemas.microsoft.com/office/drawing/2014/main" id="{E42445A3-FB00-4D1B-9CB6-6F3B5391DEFA}"/>
                </a:ext>
              </a:extLst>
            </p:cNvPr>
            <p:cNvGrpSpPr/>
            <p:nvPr/>
          </p:nvGrpSpPr>
          <p:grpSpPr>
            <a:xfrm>
              <a:off x="7419655" y="2705745"/>
              <a:ext cx="242014" cy="231601"/>
              <a:chOff x="4939349" y="5201042"/>
              <a:chExt cx="475266" cy="454817"/>
            </a:xfrm>
          </p:grpSpPr>
          <p:sp>
            <p:nvSpPr>
              <p:cNvPr id="54" name="Oval 53">
                <a:extLst>
                  <a:ext uri="{FF2B5EF4-FFF2-40B4-BE49-F238E27FC236}">
                    <a16:creationId xmlns:a16="http://schemas.microsoft.com/office/drawing/2014/main" id="{EF3EEF1D-BB35-403D-A5F5-FE96F4225320}"/>
                  </a:ext>
                </a:extLst>
              </p:cNvPr>
              <p:cNvSpPr/>
              <p:nvPr/>
            </p:nvSpPr>
            <p:spPr bwMode="auto">
              <a:xfrm>
                <a:off x="4939349" y="5201042"/>
                <a:ext cx="475266"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3C3C41"/>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280BA36-11D4-4FBF-A3D6-E09A539396E9}"/>
                  </a:ext>
                </a:extLst>
              </p:cNvPr>
              <p:cNvSpPr/>
              <p:nvPr/>
            </p:nvSpPr>
            <p:spPr bwMode="auto">
              <a:xfrm>
                <a:off x="5056392" y="5201042"/>
                <a:ext cx="241179"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3C3C41"/>
                  </a:soli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636C2872-1218-4D2E-A25F-2CF3D24B34B6}"/>
                  </a:ext>
                </a:extLst>
              </p:cNvPr>
              <p:cNvCxnSpPr>
                <a:cxnSpLocks/>
              </p:cNvCxnSpPr>
              <p:nvPr/>
            </p:nvCxnSpPr>
            <p:spPr>
              <a:xfrm>
                <a:off x="4950980" y="5350947"/>
                <a:ext cx="437987"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142899E-64D1-4ECC-981B-C27395CE193F}"/>
                  </a:ext>
                </a:extLst>
              </p:cNvPr>
              <p:cNvCxnSpPr>
                <a:cxnSpLocks/>
              </p:cNvCxnSpPr>
              <p:nvPr/>
            </p:nvCxnSpPr>
            <p:spPr>
              <a:xfrm>
                <a:off x="4950980" y="5508817"/>
                <a:ext cx="45339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4410ADE0-F36E-4316-99C5-6BEAD7783F48}"/>
                </a:ext>
              </a:extLst>
            </p:cNvPr>
            <p:cNvSpPr/>
            <p:nvPr/>
          </p:nvSpPr>
          <p:spPr bwMode="auto">
            <a:xfrm>
              <a:off x="7699022" y="2686838"/>
              <a:ext cx="356348" cy="263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rPr>
                <a:t>Portals</a:t>
              </a:r>
            </a:p>
          </p:txBody>
        </p:sp>
      </p:grpSp>
      <p:grpSp>
        <p:nvGrpSpPr>
          <p:cNvPr id="58" name="Group 57">
            <a:extLst>
              <a:ext uri="{FF2B5EF4-FFF2-40B4-BE49-F238E27FC236}">
                <a16:creationId xmlns:a16="http://schemas.microsoft.com/office/drawing/2014/main" id="{309B5CB8-FDAD-4A67-80DD-F5E6DD50D95E}"/>
              </a:ext>
            </a:extLst>
          </p:cNvPr>
          <p:cNvGrpSpPr/>
          <p:nvPr/>
        </p:nvGrpSpPr>
        <p:grpSpPr>
          <a:xfrm>
            <a:off x="6851333" y="2182371"/>
            <a:ext cx="1033633" cy="336113"/>
            <a:chOff x="2552146" y="1564268"/>
            <a:chExt cx="1033633" cy="336113"/>
          </a:xfrm>
        </p:grpSpPr>
        <p:sp>
          <p:nvSpPr>
            <p:cNvPr id="59" name="Rectangle 58">
              <a:extLst>
                <a:ext uri="{FF2B5EF4-FFF2-40B4-BE49-F238E27FC236}">
                  <a16:creationId xmlns:a16="http://schemas.microsoft.com/office/drawing/2014/main" id="{EEB555D5-0C3D-4A55-BF2E-F8487079C7F4}"/>
                </a:ext>
              </a:extLst>
            </p:cNvPr>
            <p:cNvSpPr/>
            <p:nvPr/>
          </p:nvSpPr>
          <p:spPr bwMode="auto">
            <a:xfrm>
              <a:off x="2776938" y="1564268"/>
              <a:ext cx="808841"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800" b="1">
                  <a:solidFill>
                    <a:srgbClr val="3C3C41"/>
                  </a:solidFill>
                  <a:latin typeface="Segoe UI Semibold"/>
                  <a:cs typeface="Segoe UI" pitchFamily="34" charset="0"/>
                </a:rPr>
                <a:t>Canvas Apps</a:t>
              </a:r>
              <a:endPar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pic>
          <p:nvPicPr>
            <p:cNvPr id="60" name="Graphic 59" descr="Smart Phone">
              <a:extLst>
                <a:ext uri="{FF2B5EF4-FFF2-40B4-BE49-F238E27FC236}">
                  <a16:creationId xmlns:a16="http://schemas.microsoft.com/office/drawing/2014/main" id="{35C8EEAE-821F-4002-AA3B-F880466D25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2146" y="1613988"/>
              <a:ext cx="236996" cy="236996"/>
            </a:xfrm>
            <a:prstGeom prst="rect">
              <a:avLst/>
            </a:prstGeom>
          </p:spPr>
        </p:pic>
      </p:grpSp>
      <p:grpSp>
        <p:nvGrpSpPr>
          <p:cNvPr id="61" name="Group 60">
            <a:extLst>
              <a:ext uri="{FF2B5EF4-FFF2-40B4-BE49-F238E27FC236}">
                <a16:creationId xmlns:a16="http://schemas.microsoft.com/office/drawing/2014/main" id="{FAD31AFB-BCE7-4A7C-89EC-8549081060DF}"/>
              </a:ext>
            </a:extLst>
          </p:cNvPr>
          <p:cNvGrpSpPr/>
          <p:nvPr/>
        </p:nvGrpSpPr>
        <p:grpSpPr>
          <a:xfrm>
            <a:off x="5502873" y="2246343"/>
            <a:ext cx="1251052" cy="336113"/>
            <a:chOff x="4110688" y="1661183"/>
            <a:chExt cx="1251052" cy="336113"/>
          </a:xfrm>
        </p:grpSpPr>
        <p:sp>
          <p:nvSpPr>
            <p:cNvPr id="62" name="Rectangle 61">
              <a:extLst>
                <a:ext uri="{FF2B5EF4-FFF2-40B4-BE49-F238E27FC236}">
                  <a16:creationId xmlns:a16="http://schemas.microsoft.com/office/drawing/2014/main" id="{81E08920-4CEB-45D3-BB3D-2D4572E29D26}"/>
                </a:ext>
              </a:extLst>
            </p:cNvPr>
            <p:cNvSpPr/>
            <p:nvPr/>
          </p:nvSpPr>
          <p:spPr bwMode="auto">
            <a:xfrm>
              <a:off x="4381882" y="1661183"/>
              <a:ext cx="979858"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rPr>
                <a:t>Model Driven Apps</a:t>
              </a:r>
            </a:p>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Dynamics and Non-Dynamics Apps</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pic>
          <p:nvPicPr>
            <p:cNvPr id="63" name="Graphic 62" descr="Network diagram">
              <a:extLst>
                <a:ext uri="{FF2B5EF4-FFF2-40B4-BE49-F238E27FC236}">
                  <a16:creationId xmlns:a16="http://schemas.microsoft.com/office/drawing/2014/main" id="{81D78960-0808-4710-A36E-B836B2A472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10688" y="1669575"/>
              <a:ext cx="276628" cy="276628"/>
            </a:xfrm>
            <a:prstGeom prst="rect">
              <a:avLst/>
            </a:prstGeom>
          </p:spPr>
        </p:pic>
      </p:grpSp>
      <p:grpSp>
        <p:nvGrpSpPr>
          <p:cNvPr id="70" name="Group 69">
            <a:extLst>
              <a:ext uri="{FF2B5EF4-FFF2-40B4-BE49-F238E27FC236}">
                <a16:creationId xmlns:a16="http://schemas.microsoft.com/office/drawing/2014/main" id="{FDF9AEDE-C809-43AC-A6D3-78D120267CFE}"/>
              </a:ext>
            </a:extLst>
          </p:cNvPr>
          <p:cNvGrpSpPr/>
          <p:nvPr/>
        </p:nvGrpSpPr>
        <p:grpSpPr>
          <a:xfrm>
            <a:off x="8921936" y="2209801"/>
            <a:ext cx="1377680" cy="292772"/>
            <a:chOff x="7230292" y="3028845"/>
            <a:chExt cx="1377680" cy="292772"/>
          </a:xfrm>
        </p:grpSpPr>
        <p:sp>
          <p:nvSpPr>
            <p:cNvPr id="65" name="Rectangle 64">
              <a:extLst>
                <a:ext uri="{FF2B5EF4-FFF2-40B4-BE49-F238E27FC236}">
                  <a16:creationId xmlns:a16="http://schemas.microsoft.com/office/drawing/2014/main" id="{88489C67-D31E-4FC9-A939-9CFF84E30F85}"/>
                </a:ext>
              </a:extLst>
            </p:cNvPr>
            <p:cNvSpPr/>
            <p:nvPr/>
          </p:nvSpPr>
          <p:spPr bwMode="auto">
            <a:xfrm>
              <a:off x="7613148" y="3051136"/>
              <a:ext cx="994824" cy="236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spcBef>
                  <a:spcPct val="0"/>
                </a:spcBef>
                <a:spcAft>
                  <a:spcPts val="400"/>
                </a:spcAft>
              </a:pPr>
              <a:r>
                <a:rPr lang="en-US" sz="800" b="1">
                  <a:solidFill>
                    <a:srgbClr val="3C3C41"/>
                  </a:solidFill>
                  <a:latin typeface="Segoe UI Semibold"/>
                  <a:cs typeface="Segoe UI" pitchFamily="34" charset="0"/>
                </a:rPr>
                <a:t>Power Virtual Agents</a:t>
              </a:r>
            </a:p>
          </p:txBody>
        </p:sp>
        <p:grpSp>
          <p:nvGrpSpPr>
            <p:cNvPr id="66" name="Group 65">
              <a:extLst>
                <a:ext uri="{FF2B5EF4-FFF2-40B4-BE49-F238E27FC236}">
                  <a16:creationId xmlns:a16="http://schemas.microsoft.com/office/drawing/2014/main" id="{53DEFFA0-9617-4ECC-8011-E535DDAB82B4}"/>
                </a:ext>
              </a:extLst>
            </p:cNvPr>
            <p:cNvGrpSpPr/>
            <p:nvPr/>
          </p:nvGrpSpPr>
          <p:grpSpPr>
            <a:xfrm>
              <a:off x="7230292" y="3028845"/>
              <a:ext cx="292772" cy="292772"/>
              <a:chOff x="9389215" y="2289392"/>
              <a:chExt cx="1051263" cy="1051261"/>
            </a:xfrm>
          </p:grpSpPr>
          <p:sp>
            <p:nvSpPr>
              <p:cNvPr id="67" name="Oval 66">
                <a:extLst>
                  <a:ext uri="{FF2B5EF4-FFF2-40B4-BE49-F238E27FC236}">
                    <a16:creationId xmlns:a16="http://schemas.microsoft.com/office/drawing/2014/main" id="{8F6C1D50-BECD-4187-97F2-881A973488BC}"/>
                  </a:ext>
                </a:extLst>
              </p:cNvPr>
              <p:cNvSpPr/>
              <p:nvPr/>
            </p:nvSpPr>
            <p:spPr bwMode="auto">
              <a:xfrm>
                <a:off x="9389215" y="2289392"/>
                <a:ext cx="1051263" cy="1051261"/>
              </a:xfrm>
              <a:prstGeom prst="ellipse">
                <a:avLst/>
              </a:prstGeom>
              <a:solidFill>
                <a:srgbClr val="0B556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68" name="Freeform 5">
                <a:extLst>
                  <a:ext uri="{FF2B5EF4-FFF2-40B4-BE49-F238E27FC236}">
                    <a16:creationId xmlns:a16="http://schemas.microsoft.com/office/drawing/2014/main" id="{BA037E1B-B941-489D-9711-523ADDDB5A18}"/>
                  </a:ext>
                </a:extLst>
              </p:cNvPr>
              <p:cNvSpPr>
                <a:spLocks noEditPoints="1"/>
              </p:cNvSpPr>
              <p:nvPr/>
            </p:nvSpPr>
            <p:spPr bwMode="auto">
              <a:xfrm>
                <a:off x="9650634" y="2622170"/>
                <a:ext cx="528412" cy="385706"/>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8" name="Group 77">
            <a:extLst>
              <a:ext uri="{FF2B5EF4-FFF2-40B4-BE49-F238E27FC236}">
                <a16:creationId xmlns:a16="http://schemas.microsoft.com/office/drawing/2014/main" id="{8F750917-AF16-4CBA-B64E-025B9830442C}"/>
              </a:ext>
            </a:extLst>
          </p:cNvPr>
          <p:cNvGrpSpPr/>
          <p:nvPr/>
        </p:nvGrpSpPr>
        <p:grpSpPr>
          <a:xfrm>
            <a:off x="3402031" y="2758240"/>
            <a:ext cx="1988838" cy="571131"/>
            <a:chOff x="1557131" y="2407376"/>
            <a:chExt cx="1988838" cy="571131"/>
          </a:xfrm>
        </p:grpSpPr>
        <p:sp>
          <p:nvSpPr>
            <p:cNvPr id="79" name="Rectangle 78">
              <a:extLst>
                <a:ext uri="{FF2B5EF4-FFF2-40B4-BE49-F238E27FC236}">
                  <a16:creationId xmlns:a16="http://schemas.microsoft.com/office/drawing/2014/main" id="{14D20918-136A-458F-9C4C-E06B90AFA496}"/>
                </a:ext>
              </a:extLst>
            </p:cNvPr>
            <p:cNvSpPr/>
            <p:nvPr/>
          </p:nvSpPr>
          <p:spPr bwMode="auto">
            <a:xfrm>
              <a:off x="2174369" y="2463573"/>
              <a:ext cx="1371600"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Business analytics</a:t>
              </a:r>
            </a:p>
          </p:txBody>
        </p:sp>
        <p:grpSp>
          <p:nvGrpSpPr>
            <p:cNvPr id="80" name="Group 79">
              <a:extLst>
                <a:ext uri="{FF2B5EF4-FFF2-40B4-BE49-F238E27FC236}">
                  <a16:creationId xmlns:a16="http://schemas.microsoft.com/office/drawing/2014/main" id="{E15AFE17-85B6-4D15-8702-7B3092009DDB}"/>
                </a:ext>
              </a:extLst>
            </p:cNvPr>
            <p:cNvGrpSpPr/>
            <p:nvPr/>
          </p:nvGrpSpPr>
          <p:grpSpPr>
            <a:xfrm>
              <a:off x="1557131" y="2407376"/>
              <a:ext cx="571131" cy="571131"/>
              <a:chOff x="1779473" y="2250094"/>
              <a:chExt cx="1051262" cy="1051262"/>
            </a:xfrm>
          </p:grpSpPr>
          <p:sp>
            <p:nvSpPr>
              <p:cNvPr id="81" name="Oval 80">
                <a:extLst>
                  <a:ext uri="{FF2B5EF4-FFF2-40B4-BE49-F238E27FC236}">
                    <a16:creationId xmlns:a16="http://schemas.microsoft.com/office/drawing/2014/main" id="{967A9CB4-28DB-4830-A350-385F6A44D373}"/>
                  </a:ext>
                </a:extLst>
              </p:cNvPr>
              <p:cNvSpPr/>
              <p:nvPr/>
            </p:nvSpPr>
            <p:spPr bwMode="auto">
              <a:xfrm>
                <a:off x="1779473" y="2250094"/>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82" name="Group 81">
                <a:extLst>
                  <a:ext uri="{FF2B5EF4-FFF2-40B4-BE49-F238E27FC236}">
                    <a16:creationId xmlns:a16="http://schemas.microsoft.com/office/drawing/2014/main" id="{3D026810-B5CF-4A44-85C9-55BE6771DF43}"/>
                  </a:ext>
                </a:extLst>
              </p:cNvPr>
              <p:cNvGrpSpPr/>
              <p:nvPr/>
            </p:nvGrpSpPr>
            <p:grpSpPr>
              <a:xfrm>
                <a:off x="2063012" y="2591810"/>
                <a:ext cx="484184" cy="367831"/>
                <a:chOff x="2063012" y="2591810"/>
                <a:chExt cx="484184" cy="367831"/>
              </a:xfrm>
            </p:grpSpPr>
            <p:sp>
              <p:nvSpPr>
                <p:cNvPr id="83" name="Freeform 13">
                  <a:extLst>
                    <a:ext uri="{FF2B5EF4-FFF2-40B4-BE49-F238E27FC236}">
                      <a16:creationId xmlns:a16="http://schemas.microsoft.com/office/drawing/2014/main" id="{D8534718-E63E-48C2-80C8-7181BBA23126}"/>
                    </a:ext>
                  </a:extLst>
                </p:cNvPr>
                <p:cNvSpPr>
                  <a:spLocks/>
                </p:cNvSpPr>
                <p:nvPr/>
              </p:nvSpPr>
              <p:spPr bwMode="auto">
                <a:xfrm>
                  <a:off x="2063012" y="2591810"/>
                  <a:ext cx="484184" cy="319037"/>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4" name="Freeform 14">
                  <a:extLst>
                    <a:ext uri="{FF2B5EF4-FFF2-40B4-BE49-F238E27FC236}">
                      <a16:creationId xmlns:a16="http://schemas.microsoft.com/office/drawing/2014/main" id="{B68C0832-F75B-443A-AFC3-8F1E4E8325AD}"/>
                    </a:ext>
                  </a:extLst>
                </p:cNvPr>
                <p:cNvSpPr>
                  <a:spLocks/>
                </p:cNvSpPr>
                <p:nvPr/>
              </p:nvSpPr>
              <p:spPr bwMode="auto">
                <a:xfrm>
                  <a:off x="2153093" y="2845163"/>
                  <a:ext cx="52547" cy="114478"/>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5" name="Freeform 15">
                  <a:extLst>
                    <a:ext uri="{FF2B5EF4-FFF2-40B4-BE49-F238E27FC236}">
                      <a16:creationId xmlns:a16="http://schemas.microsoft.com/office/drawing/2014/main" id="{16DEF7A8-CDD6-4EDB-AB84-08CC4D43EC14}"/>
                    </a:ext>
                  </a:extLst>
                </p:cNvPr>
                <p:cNvSpPr>
                  <a:spLocks/>
                </p:cNvSpPr>
                <p:nvPr/>
              </p:nvSpPr>
              <p:spPr bwMode="auto">
                <a:xfrm>
                  <a:off x="2235667" y="2747575"/>
                  <a:ext cx="54424" cy="212066"/>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6" name="Freeform 16">
                  <a:extLst>
                    <a:ext uri="{FF2B5EF4-FFF2-40B4-BE49-F238E27FC236}">
                      <a16:creationId xmlns:a16="http://schemas.microsoft.com/office/drawing/2014/main" id="{AC1FFD5C-B255-4961-93A7-F78EAA1666E4}"/>
                    </a:ext>
                  </a:extLst>
                </p:cNvPr>
                <p:cNvSpPr>
                  <a:spLocks/>
                </p:cNvSpPr>
                <p:nvPr/>
              </p:nvSpPr>
              <p:spPr bwMode="auto">
                <a:xfrm>
                  <a:off x="2402691" y="2680014"/>
                  <a:ext cx="54424" cy="279627"/>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sp>
              <p:nvSpPr>
                <p:cNvPr id="87" name="Freeform 17">
                  <a:extLst>
                    <a:ext uri="{FF2B5EF4-FFF2-40B4-BE49-F238E27FC236}">
                      <a16:creationId xmlns:a16="http://schemas.microsoft.com/office/drawing/2014/main" id="{466D9F58-6C86-4079-949E-A58E4439E525}"/>
                    </a:ext>
                  </a:extLst>
                </p:cNvPr>
                <p:cNvSpPr>
                  <a:spLocks/>
                </p:cNvSpPr>
                <p:nvPr/>
              </p:nvSpPr>
              <p:spPr bwMode="auto">
                <a:xfrm>
                  <a:off x="2320117" y="2786986"/>
                  <a:ext cx="52547" cy="172655"/>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Semilight"/>
                    <a:ea typeface="+mn-ea"/>
                    <a:cs typeface="+mn-cs"/>
                  </a:endParaRPr>
                </a:p>
              </p:txBody>
            </p:sp>
          </p:grpSp>
        </p:grpSp>
      </p:grpSp>
      <p:sp>
        <p:nvSpPr>
          <p:cNvPr id="98" name="Rectangle 97">
            <a:extLst>
              <a:ext uri="{FF2B5EF4-FFF2-40B4-BE49-F238E27FC236}">
                <a16:creationId xmlns:a16="http://schemas.microsoft.com/office/drawing/2014/main" id="{0F75E51B-F2D7-44A8-B2BE-9E7B8B85E21A}"/>
              </a:ext>
            </a:extLst>
          </p:cNvPr>
          <p:cNvSpPr/>
          <p:nvPr/>
        </p:nvSpPr>
        <p:spPr>
          <a:xfrm>
            <a:off x="3324448" y="2101312"/>
            <a:ext cx="1931418" cy="548640"/>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2000" b="1"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94" name="Group 93">
            <a:extLst>
              <a:ext uri="{FF2B5EF4-FFF2-40B4-BE49-F238E27FC236}">
                <a16:creationId xmlns:a16="http://schemas.microsoft.com/office/drawing/2014/main" id="{672B8505-58E5-4FFD-973F-F311F16FD56A}"/>
              </a:ext>
            </a:extLst>
          </p:cNvPr>
          <p:cNvGrpSpPr/>
          <p:nvPr/>
        </p:nvGrpSpPr>
        <p:grpSpPr>
          <a:xfrm>
            <a:off x="3429582" y="2177960"/>
            <a:ext cx="936104" cy="378199"/>
            <a:chOff x="2956604" y="2651068"/>
            <a:chExt cx="936104" cy="378199"/>
          </a:xfrm>
        </p:grpSpPr>
        <p:pic>
          <p:nvPicPr>
            <p:cNvPr id="91" name="Graphic 90" descr="Business Growth">
              <a:extLst>
                <a:ext uri="{FF2B5EF4-FFF2-40B4-BE49-F238E27FC236}">
                  <a16:creationId xmlns:a16="http://schemas.microsoft.com/office/drawing/2014/main" id="{B3600424-5DCE-4942-85B1-3D69483FCF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6604" y="2727698"/>
              <a:ext cx="301569" cy="301569"/>
            </a:xfrm>
            <a:prstGeom prst="rect">
              <a:avLst/>
            </a:prstGeom>
          </p:spPr>
        </p:pic>
        <p:sp>
          <p:nvSpPr>
            <p:cNvPr id="93" name="Rectangle 92">
              <a:extLst>
                <a:ext uri="{FF2B5EF4-FFF2-40B4-BE49-F238E27FC236}">
                  <a16:creationId xmlns:a16="http://schemas.microsoft.com/office/drawing/2014/main" id="{592268C4-B495-4D10-B8C7-E0313C4FC9E4}"/>
                </a:ext>
              </a:extLst>
            </p:cNvPr>
            <p:cNvSpPr/>
            <p:nvPr/>
          </p:nvSpPr>
          <p:spPr bwMode="auto">
            <a:xfrm>
              <a:off x="3083867" y="2651068"/>
              <a:ext cx="808841"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800" b="1">
                  <a:solidFill>
                    <a:srgbClr val="3C3C41"/>
                  </a:solidFill>
                  <a:latin typeface="Segoe UI Semibold"/>
                  <a:cs typeface="Segoe UI" pitchFamily="34" charset="0"/>
                </a:rPr>
                <a:t>Measures</a:t>
              </a:r>
              <a:endPar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grpSp>
      <p:grpSp>
        <p:nvGrpSpPr>
          <p:cNvPr id="198" name="Group 197">
            <a:extLst>
              <a:ext uri="{FF2B5EF4-FFF2-40B4-BE49-F238E27FC236}">
                <a16:creationId xmlns:a16="http://schemas.microsoft.com/office/drawing/2014/main" id="{45192945-F710-4BB9-B01A-AEC5F8CDB8DD}"/>
              </a:ext>
            </a:extLst>
          </p:cNvPr>
          <p:cNvGrpSpPr/>
          <p:nvPr/>
        </p:nvGrpSpPr>
        <p:grpSpPr>
          <a:xfrm>
            <a:off x="4567774" y="2178753"/>
            <a:ext cx="671192" cy="352611"/>
            <a:chOff x="4567774" y="2178753"/>
            <a:chExt cx="671192" cy="352611"/>
          </a:xfrm>
        </p:grpSpPr>
        <p:pic>
          <p:nvPicPr>
            <p:cNvPr id="89" name="Graphic 88" descr="Pie chart">
              <a:extLst>
                <a:ext uri="{FF2B5EF4-FFF2-40B4-BE49-F238E27FC236}">
                  <a16:creationId xmlns:a16="http://schemas.microsoft.com/office/drawing/2014/main" id="{87580AB6-EA3F-49E0-99E1-08C6498083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7774" y="2182372"/>
              <a:ext cx="348992" cy="348992"/>
            </a:xfrm>
            <a:prstGeom prst="rect">
              <a:avLst/>
            </a:prstGeom>
          </p:spPr>
        </p:pic>
        <p:sp>
          <p:nvSpPr>
            <p:cNvPr id="96" name="Rectangle 95">
              <a:extLst>
                <a:ext uri="{FF2B5EF4-FFF2-40B4-BE49-F238E27FC236}">
                  <a16:creationId xmlns:a16="http://schemas.microsoft.com/office/drawing/2014/main" id="{E5D8CA1F-48F1-41CF-83A8-24D140403AA7}"/>
                </a:ext>
              </a:extLst>
            </p:cNvPr>
            <p:cNvSpPr/>
            <p:nvPr/>
          </p:nvSpPr>
          <p:spPr bwMode="auto">
            <a:xfrm>
              <a:off x="4836531" y="2178753"/>
              <a:ext cx="402435"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800" b="1">
                  <a:solidFill>
                    <a:srgbClr val="3C3C41"/>
                  </a:solidFill>
                  <a:latin typeface="Segoe UI Semibold"/>
                  <a:cs typeface="Segoe UI" pitchFamily="34" charset="0"/>
                </a:rPr>
                <a:t>KPIs</a:t>
              </a:r>
              <a:endParaRPr kumimoji="0" lang="en-US" sz="8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grpSp>
      <p:grpSp>
        <p:nvGrpSpPr>
          <p:cNvPr id="103" name="Group 102">
            <a:extLst>
              <a:ext uri="{FF2B5EF4-FFF2-40B4-BE49-F238E27FC236}">
                <a16:creationId xmlns:a16="http://schemas.microsoft.com/office/drawing/2014/main" id="{73247E01-2783-48F0-92D3-85F94ADED6F0}"/>
              </a:ext>
            </a:extLst>
          </p:cNvPr>
          <p:cNvGrpSpPr/>
          <p:nvPr/>
        </p:nvGrpSpPr>
        <p:grpSpPr>
          <a:xfrm>
            <a:off x="3567826" y="3876634"/>
            <a:ext cx="1701668" cy="568042"/>
            <a:chOff x="9371207" y="4987665"/>
            <a:chExt cx="1701668" cy="568042"/>
          </a:xfrm>
        </p:grpSpPr>
        <p:sp>
          <p:nvSpPr>
            <p:cNvPr id="104" name="Rectangle 103">
              <a:extLst>
                <a:ext uri="{FF2B5EF4-FFF2-40B4-BE49-F238E27FC236}">
                  <a16:creationId xmlns:a16="http://schemas.microsoft.com/office/drawing/2014/main" id="{E51657DE-9B27-40B5-A470-E3CC98B582BF}"/>
                </a:ext>
              </a:extLst>
            </p:cNvPr>
            <p:cNvSpPr/>
            <p:nvPr/>
          </p:nvSpPr>
          <p:spPr bwMode="auto">
            <a:xfrm>
              <a:off x="9701275" y="4987665"/>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Common</a:t>
              </a:r>
              <a:b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b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Data Service</a:t>
              </a:r>
            </a:p>
          </p:txBody>
        </p:sp>
        <p:pic>
          <p:nvPicPr>
            <p:cNvPr id="105" name="Graphic 104">
              <a:extLst>
                <a:ext uri="{FF2B5EF4-FFF2-40B4-BE49-F238E27FC236}">
                  <a16:creationId xmlns:a16="http://schemas.microsoft.com/office/drawing/2014/main" id="{F9B16C46-0D55-425A-84AD-1E792B1621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71207" y="5028535"/>
              <a:ext cx="527174" cy="527172"/>
            </a:xfrm>
            <a:prstGeom prst="rect">
              <a:avLst/>
            </a:prstGeom>
          </p:spPr>
        </p:pic>
      </p:grpSp>
      <p:grpSp>
        <p:nvGrpSpPr>
          <p:cNvPr id="106" name="Group 105">
            <a:extLst>
              <a:ext uri="{FF2B5EF4-FFF2-40B4-BE49-F238E27FC236}">
                <a16:creationId xmlns:a16="http://schemas.microsoft.com/office/drawing/2014/main" id="{C00DB83A-7D54-4BB9-9489-57D92DCFFB6C}"/>
              </a:ext>
            </a:extLst>
          </p:cNvPr>
          <p:cNvGrpSpPr/>
          <p:nvPr/>
        </p:nvGrpSpPr>
        <p:grpSpPr>
          <a:xfrm>
            <a:off x="5177825" y="3938397"/>
            <a:ext cx="1853885" cy="527174"/>
            <a:chOff x="6309679" y="4919186"/>
            <a:chExt cx="1853885" cy="527174"/>
          </a:xfrm>
        </p:grpSpPr>
        <p:grpSp>
          <p:nvGrpSpPr>
            <p:cNvPr id="107" name="Group 106">
              <a:extLst>
                <a:ext uri="{FF2B5EF4-FFF2-40B4-BE49-F238E27FC236}">
                  <a16:creationId xmlns:a16="http://schemas.microsoft.com/office/drawing/2014/main" id="{E2346687-D6CF-4C40-BB4B-2C730A5DBC88}"/>
                </a:ext>
              </a:extLst>
            </p:cNvPr>
            <p:cNvGrpSpPr/>
            <p:nvPr/>
          </p:nvGrpSpPr>
          <p:grpSpPr>
            <a:xfrm>
              <a:off x="6309679" y="4919186"/>
              <a:ext cx="527174" cy="527174"/>
              <a:chOff x="6741960" y="2238258"/>
              <a:chExt cx="1051262" cy="1051262"/>
            </a:xfrm>
          </p:grpSpPr>
          <p:sp>
            <p:nvSpPr>
              <p:cNvPr id="109" name="Oval 108">
                <a:extLst>
                  <a:ext uri="{FF2B5EF4-FFF2-40B4-BE49-F238E27FC236}">
                    <a16:creationId xmlns:a16="http://schemas.microsoft.com/office/drawing/2014/main" id="{2EDB1E7B-581A-4A34-AFB3-25ABA63B97D4}"/>
                  </a:ext>
                </a:extLst>
              </p:cNvPr>
              <p:cNvSpPr/>
              <p:nvPr/>
            </p:nvSpPr>
            <p:spPr bwMode="auto">
              <a:xfrm>
                <a:off x="6741960" y="2238258"/>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10" name="Group 109">
                <a:extLst>
                  <a:ext uri="{FF2B5EF4-FFF2-40B4-BE49-F238E27FC236}">
                    <a16:creationId xmlns:a16="http://schemas.microsoft.com/office/drawing/2014/main" id="{53D3C714-CCDC-4F0A-AE10-806FA1262937}"/>
                  </a:ext>
                </a:extLst>
              </p:cNvPr>
              <p:cNvGrpSpPr/>
              <p:nvPr/>
            </p:nvGrpSpPr>
            <p:grpSpPr>
              <a:xfrm>
                <a:off x="7005209" y="2564545"/>
                <a:ext cx="524770" cy="398688"/>
                <a:chOff x="-1146792" y="678443"/>
                <a:chExt cx="1017587" cy="773113"/>
              </a:xfrm>
              <a:solidFill>
                <a:srgbClr val="D2D2D2"/>
              </a:solidFill>
            </p:grpSpPr>
            <p:sp>
              <p:nvSpPr>
                <p:cNvPr id="111" name="Freeform 5">
                  <a:extLst>
                    <a:ext uri="{FF2B5EF4-FFF2-40B4-BE49-F238E27FC236}">
                      <a16:creationId xmlns:a16="http://schemas.microsoft.com/office/drawing/2014/main" id="{D626E6C5-224B-4E73-B92E-E5D8F8776C10}"/>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6">
                  <a:extLst>
                    <a:ext uri="{FF2B5EF4-FFF2-40B4-BE49-F238E27FC236}">
                      <a16:creationId xmlns:a16="http://schemas.microsoft.com/office/drawing/2014/main" id="{09504BFA-AB5A-489D-9171-B9DB805FDEB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08" name="Rectangle 107">
              <a:extLst>
                <a:ext uri="{FF2B5EF4-FFF2-40B4-BE49-F238E27FC236}">
                  <a16:creationId xmlns:a16="http://schemas.microsoft.com/office/drawing/2014/main" id="{54DF07B9-B59E-4915-849C-2B7CB9863F93}"/>
                </a:ext>
              </a:extLst>
            </p:cNvPr>
            <p:cNvSpPr/>
            <p:nvPr/>
          </p:nvSpPr>
          <p:spPr bwMode="auto">
            <a:xfrm>
              <a:off x="6875787" y="4961518"/>
              <a:ext cx="1287777" cy="4255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700" b="0" i="0" u="none" strike="noStrike" kern="1200" cap="none" spc="0" normalizeH="0" baseline="0" noProof="0">
                  <a:ln>
                    <a:noFill/>
                  </a:ln>
                  <a:solidFill>
                    <a:srgbClr val="3C3C41"/>
                  </a:solidFill>
                  <a:effectLst/>
                  <a:uLnTx/>
                  <a:uFillTx/>
                  <a:latin typeface="Segoe UI"/>
                  <a:ea typeface="+mn-ea"/>
                  <a:cs typeface="Segoe UI" pitchFamily="34" charset="0"/>
                </a:rPr>
                <a:t>Process automation</a:t>
              </a:r>
            </a:p>
          </p:txBody>
        </p:sp>
      </p:grpSp>
      <p:grpSp>
        <p:nvGrpSpPr>
          <p:cNvPr id="113" name="Group 112">
            <a:extLst>
              <a:ext uri="{FF2B5EF4-FFF2-40B4-BE49-F238E27FC236}">
                <a16:creationId xmlns:a16="http://schemas.microsoft.com/office/drawing/2014/main" id="{8E3CFCB3-181E-4CFE-B2E6-32B0435A5085}"/>
              </a:ext>
            </a:extLst>
          </p:cNvPr>
          <p:cNvGrpSpPr/>
          <p:nvPr/>
        </p:nvGrpSpPr>
        <p:grpSpPr>
          <a:xfrm>
            <a:off x="7079414" y="3799122"/>
            <a:ext cx="1343573" cy="680198"/>
            <a:chOff x="6781802" y="4889127"/>
            <a:chExt cx="1343573" cy="680198"/>
          </a:xfrm>
        </p:grpSpPr>
        <p:pic>
          <p:nvPicPr>
            <p:cNvPr id="114" name="Graphic 113">
              <a:extLst>
                <a:ext uri="{FF2B5EF4-FFF2-40B4-BE49-F238E27FC236}">
                  <a16:creationId xmlns:a16="http://schemas.microsoft.com/office/drawing/2014/main" id="{079E0204-2057-4263-B15C-61E87DD2B6C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1802" y="5023924"/>
              <a:ext cx="531174" cy="545401"/>
            </a:xfrm>
            <a:prstGeom prst="rect">
              <a:avLst/>
            </a:prstGeom>
          </p:spPr>
        </p:pic>
        <p:sp>
          <p:nvSpPr>
            <p:cNvPr id="115" name="Rectangle 114">
              <a:extLst>
                <a:ext uri="{FF2B5EF4-FFF2-40B4-BE49-F238E27FC236}">
                  <a16:creationId xmlns:a16="http://schemas.microsoft.com/office/drawing/2014/main" id="{DF45FF0E-01C2-4676-9A24-6E4695F2F060}"/>
                </a:ext>
              </a:extLst>
            </p:cNvPr>
            <p:cNvSpPr/>
            <p:nvPr/>
          </p:nvSpPr>
          <p:spPr bwMode="auto">
            <a:xfrm>
              <a:off x="7356636" y="4889127"/>
              <a:ext cx="76873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AI Builder</a:t>
              </a:r>
            </a:p>
          </p:txBody>
        </p:sp>
      </p:grpSp>
      <p:grpSp>
        <p:nvGrpSpPr>
          <p:cNvPr id="119" name="Group 118">
            <a:extLst>
              <a:ext uri="{FF2B5EF4-FFF2-40B4-BE49-F238E27FC236}">
                <a16:creationId xmlns:a16="http://schemas.microsoft.com/office/drawing/2014/main" id="{364B6744-A398-40AC-9ED1-8F877336C337}"/>
              </a:ext>
            </a:extLst>
          </p:cNvPr>
          <p:cNvGrpSpPr/>
          <p:nvPr/>
        </p:nvGrpSpPr>
        <p:grpSpPr>
          <a:xfrm>
            <a:off x="8948834" y="3898488"/>
            <a:ext cx="1578025" cy="639254"/>
            <a:chOff x="8717783" y="3849381"/>
            <a:chExt cx="1578025" cy="639254"/>
          </a:xfrm>
        </p:grpSpPr>
        <p:pic>
          <p:nvPicPr>
            <p:cNvPr id="116" name="Picture 115" descr="A picture containing clock&#10;&#10;Description automatically generated">
              <a:extLst>
                <a:ext uri="{FF2B5EF4-FFF2-40B4-BE49-F238E27FC236}">
                  <a16:creationId xmlns:a16="http://schemas.microsoft.com/office/drawing/2014/main" id="{06F900E5-3EE7-481A-89C0-F0A1A460CCC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17783" y="3849381"/>
              <a:ext cx="639254" cy="639254"/>
            </a:xfrm>
            <a:prstGeom prst="rect">
              <a:avLst/>
            </a:prstGeom>
          </p:spPr>
        </p:pic>
        <p:sp>
          <p:nvSpPr>
            <p:cNvPr id="117" name="Rectangle 116">
              <a:extLst>
                <a:ext uri="{FF2B5EF4-FFF2-40B4-BE49-F238E27FC236}">
                  <a16:creationId xmlns:a16="http://schemas.microsoft.com/office/drawing/2014/main" id="{80A32B8C-C462-4543-B6AA-CCF6C20500D4}"/>
                </a:ext>
              </a:extLst>
            </p:cNvPr>
            <p:cNvSpPr/>
            <p:nvPr/>
          </p:nvSpPr>
          <p:spPr bwMode="auto">
            <a:xfrm>
              <a:off x="9328786" y="3908398"/>
              <a:ext cx="967022"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3C3C41"/>
                  </a:solidFill>
                  <a:effectLst/>
                  <a:uLnTx/>
                  <a:uFillTx/>
                  <a:latin typeface="Segoe UI Semibold"/>
                  <a:ea typeface="+mn-ea"/>
                  <a:cs typeface="Segoe UI" pitchFamily="34" charset="0"/>
                </a:rPr>
                <a:t>Office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3C3C41"/>
                  </a:solidFill>
                  <a:effectLst/>
                  <a:uLnTx/>
                  <a:uFillTx/>
                  <a:latin typeface="Segoe UI Semibold"/>
                  <a:ea typeface="+mn-ea"/>
                  <a:cs typeface="Segoe UI" pitchFamily="34" charset="0"/>
                </a:rPr>
                <a:t>Apps</a:t>
              </a:r>
            </a:p>
          </p:txBody>
        </p:sp>
      </p:grpSp>
      <p:pic>
        <p:nvPicPr>
          <p:cNvPr id="118" name="Graphic 117" descr="Badge Follow">
            <a:extLst>
              <a:ext uri="{FF2B5EF4-FFF2-40B4-BE49-F238E27FC236}">
                <a16:creationId xmlns:a16="http://schemas.microsoft.com/office/drawing/2014/main" id="{9C0AD3F5-BE43-464D-AC80-5C94A0F661D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58579" y="4051655"/>
            <a:ext cx="332919" cy="332919"/>
          </a:xfrm>
          <a:prstGeom prst="rect">
            <a:avLst/>
          </a:prstGeom>
        </p:spPr>
      </p:pic>
      <p:grpSp>
        <p:nvGrpSpPr>
          <p:cNvPr id="158" name="Group 157">
            <a:extLst>
              <a:ext uri="{FF2B5EF4-FFF2-40B4-BE49-F238E27FC236}">
                <a16:creationId xmlns:a16="http://schemas.microsoft.com/office/drawing/2014/main" id="{C18F329A-8CAB-4386-9F60-E8BBBFF877A4}"/>
              </a:ext>
            </a:extLst>
          </p:cNvPr>
          <p:cNvGrpSpPr/>
          <p:nvPr/>
        </p:nvGrpSpPr>
        <p:grpSpPr>
          <a:xfrm>
            <a:off x="3320898" y="4857010"/>
            <a:ext cx="7148359" cy="548640"/>
            <a:chOff x="3320898" y="5127281"/>
            <a:chExt cx="7148359" cy="548640"/>
          </a:xfrm>
        </p:grpSpPr>
        <p:sp>
          <p:nvSpPr>
            <p:cNvPr id="141" name="Rectangle 140">
              <a:extLst>
                <a:ext uri="{FF2B5EF4-FFF2-40B4-BE49-F238E27FC236}">
                  <a16:creationId xmlns:a16="http://schemas.microsoft.com/office/drawing/2014/main" id="{DAD35CA7-8CD3-4B7B-8810-E484024337F7}"/>
                </a:ext>
              </a:extLst>
            </p:cNvPr>
            <p:cNvSpPr/>
            <p:nvPr/>
          </p:nvSpPr>
          <p:spPr>
            <a:xfrm>
              <a:off x="3320898" y="5127281"/>
              <a:ext cx="7148359" cy="548640"/>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2000" b="1"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142" name="Group 141">
              <a:extLst>
                <a:ext uri="{FF2B5EF4-FFF2-40B4-BE49-F238E27FC236}">
                  <a16:creationId xmlns:a16="http://schemas.microsoft.com/office/drawing/2014/main" id="{70CDA4DA-154A-4C64-92C7-9BD495C1FD52}"/>
                </a:ext>
              </a:extLst>
            </p:cNvPr>
            <p:cNvGrpSpPr/>
            <p:nvPr/>
          </p:nvGrpSpPr>
          <p:grpSpPr>
            <a:xfrm>
              <a:off x="6234273" y="5175573"/>
              <a:ext cx="1471116" cy="318804"/>
              <a:chOff x="2584934" y="4826471"/>
              <a:chExt cx="1471116" cy="318804"/>
            </a:xfrm>
          </p:grpSpPr>
          <p:sp>
            <p:nvSpPr>
              <p:cNvPr id="143" name="Rectangle 142">
                <a:extLst>
                  <a:ext uri="{FF2B5EF4-FFF2-40B4-BE49-F238E27FC236}">
                    <a16:creationId xmlns:a16="http://schemas.microsoft.com/office/drawing/2014/main" id="{37582B91-F29B-4511-A590-9579FEF1349E}"/>
                  </a:ext>
                </a:extLst>
              </p:cNvPr>
              <p:cNvSpPr/>
              <p:nvPr/>
            </p:nvSpPr>
            <p:spPr bwMode="auto">
              <a:xfrm>
                <a:off x="2863562" y="4826471"/>
                <a:ext cx="1192488" cy="318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itchFamily="34" charset="0"/>
                  </a:rPr>
                  <a:t>Data connectors</a:t>
                </a:r>
              </a:p>
            </p:txBody>
          </p:sp>
          <p:sp>
            <p:nvSpPr>
              <p:cNvPr id="144" name="plug" title="Icon of a power plug showing an A to B connection">
                <a:extLst>
                  <a:ext uri="{FF2B5EF4-FFF2-40B4-BE49-F238E27FC236}">
                    <a16:creationId xmlns:a16="http://schemas.microsoft.com/office/drawing/2014/main" id="{4EB55E86-D018-4729-B5AE-74AFE01C43CC}"/>
                  </a:ext>
                </a:extLst>
              </p:cNvPr>
              <p:cNvSpPr>
                <a:spLocks noChangeAspect="1" noEditPoints="1"/>
              </p:cNvSpPr>
              <p:nvPr/>
            </p:nvSpPr>
            <p:spPr bwMode="auto">
              <a:xfrm>
                <a:off x="2584934" y="4845139"/>
                <a:ext cx="278628" cy="264107"/>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6" name="Rectangle 145">
              <a:extLst>
                <a:ext uri="{FF2B5EF4-FFF2-40B4-BE49-F238E27FC236}">
                  <a16:creationId xmlns:a16="http://schemas.microsoft.com/office/drawing/2014/main" id="{CA95082C-F100-470C-9313-CC7873AD2286}"/>
                </a:ext>
              </a:extLst>
            </p:cNvPr>
            <p:cNvSpPr/>
            <p:nvPr/>
          </p:nvSpPr>
          <p:spPr bwMode="auto">
            <a:xfrm>
              <a:off x="3537034" y="5290291"/>
              <a:ext cx="6895233" cy="336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endParaRPr lang="en-US" sz="500" b="1">
                <a:solidFill>
                  <a:srgbClr val="3C3C41"/>
                </a:solidFill>
                <a:latin typeface="Segoe UI Semibold"/>
                <a:cs typeface="Segoe UI" pitchFamily="34" charset="0"/>
              </a:endParaRPr>
            </a:p>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Business			                         Non-Business				Custom</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grpSp>
      <p:cxnSp>
        <p:nvCxnSpPr>
          <p:cNvPr id="147" name="Straight Connector 146">
            <a:extLst>
              <a:ext uri="{FF2B5EF4-FFF2-40B4-BE49-F238E27FC236}">
                <a16:creationId xmlns:a16="http://schemas.microsoft.com/office/drawing/2014/main" id="{6D3086B8-9C50-4D9B-870A-130B47783C0F}"/>
              </a:ext>
            </a:extLst>
          </p:cNvPr>
          <p:cNvCxnSpPr>
            <a:cxnSpLocks/>
          </p:cNvCxnSpPr>
          <p:nvPr/>
        </p:nvCxnSpPr>
        <p:spPr>
          <a:xfrm>
            <a:off x="3075703" y="5668487"/>
            <a:ext cx="0" cy="778534"/>
          </a:xfrm>
          <a:prstGeom prst="line">
            <a:avLst/>
          </a:prstGeom>
          <a:ln w="12700">
            <a:solidFill>
              <a:srgbClr val="576B8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D57A45F5-2172-4D1D-BF3A-427DE88477F4}"/>
              </a:ext>
            </a:extLst>
          </p:cNvPr>
          <p:cNvSpPr/>
          <p:nvPr/>
        </p:nvSpPr>
        <p:spPr bwMode="auto">
          <a:xfrm rot="16200000">
            <a:off x="2454862" y="5802220"/>
            <a:ext cx="729722" cy="5043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900" b="1">
                <a:solidFill>
                  <a:srgbClr val="3C3C41"/>
                </a:solidFill>
                <a:latin typeface="Segoe UI Semibold"/>
                <a:cs typeface="Segoe UI" pitchFamily="34" charset="0"/>
              </a:rPr>
              <a:t>External </a:t>
            </a:r>
          </a:p>
          <a:p>
            <a:pPr marL="0" marR="0" lvl="0" indent="0" algn="ctr" defTabSz="932114" rtl="0" eaLnBrk="1" fontAlgn="base" latinLnBrk="0" hangingPunct="1">
              <a:lnSpc>
                <a:spcPct val="100000"/>
              </a:lnSpc>
              <a:spcBef>
                <a:spcPct val="0"/>
              </a:spcBef>
              <a:spcAft>
                <a:spcPts val="400"/>
              </a:spcAft>
              <a:buClrTx/>
              <a:buSzTx/>
              <a:buFontTx/>
              <a:buNone/>
              <a:tabLst/>
              <a:defRPr/>
            </a:pPr>
            <a:r>
              <a:rPr lang="en-US" sz="900" b="1">
                <a:solidFill>
                  <a:srgbClr val="3C3C41"/>
                </a:solidFill>
                <a:latin typeface="Segoe UI Semibold"/>
                <a:cs typeface="Segoe UI" pitchFamily="34" charset="0"/>
              </a:rPr>
              <a:t>Systems</a:t>
            </a:r>
          </a:p>
        </p:txBody>
      </p:sp>
      <p:sp>
        <p:nvSpPr>
          <p:cNvPr id="160" name="Rectangle 159">
            <a:extLst>
              <a:ext uri="{FF2B5EF4-FFF2-40B4-BE49-F238E27FC236}">
                <a16:creationId xmlns:a16="http://schemas.microsoft.com/office/drawing/2014/main" id="{24052660-44B7-4584-8C69-01D9A84CAFCB}"/>
              </a:ext>
            </a:extLst>
          </p:cNvPr>
          <p:cNvSpPr/>
          <p:nvPr/>
        </p:nvSpPr>
        <p:spPr>
          <a:xfrm rot="16200000">
            <a:off x="5646" y="3400898"/>
            <a:ext cx="3710073" cy="275878"/>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Field Level Security</a:t>
            </a:r>
          </a:p>
        </p:txBody>
      </p:sp>
      <p:sp>
        <p:nvSpPr>
          <p:cNvPr id="164" name="Rectangle 163">
            <a:extLst>
              <a:ext uri="{FF2B5EF4-FFF2-40B4-BE49-F238E27FC236}">
                <a16:creationId xmlns:a16="http://schemas.microsoft.com/office/drawing/2014/main" id="{564C3FBD-B20D-4259-9B5B-F9DB35C94769}"/>
              </a:ext>
            </a:extLst>
          </p:cNvPr>
          <p:cNvSpPr/>
          <p:nvPr/>
        </p:nvSpPr>
        <p:spPr>
          <a:xfrm rot="16200000">
            <a:off x="-342858" y="3397133"/>
            <a:ext cx="3710075" cy="275878"/>
          </a:xfrm>
          <a:prstGeom prst="rect">
            <a:avLst/>
          </a:prstGeom>
          <a:solidFill>
            <a:schemeClr val="bg1">
              <a:lumMod val="85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Hierarchical</a:t>
            </a:r>
          </a:p>
        </p:txBody>
      </p:sp>
      <p:sp>
        <p:nvSpPr>
          <p:cNvPr id="166" name="Rectangle 165">
            <a:extLst>
              <a:ext uri="{FF2B5EF4-FFF2-40B4-BE49-F238E27FC236}">
                <a16:creationId xmlns:a16="http://schemas.microsoft.com/office/drawing/2014/main" id="{1DC6ED2B-C762-40CA-AA6C-B9BFC8BDFE6A}"/>
              </a:ext>
            </a:extLst>
          </p:cNvPr>
          <p:cNvSpPr/>
          <p:nvPr/>
        </p:nvSpPr>
        <p:spPr>
          <a:xfrm rot="16200000">
            <a:off x="-694016" y="3394337"/>
            <a:ext cx="3710075" cy="275878"/>
          </a:xfrm>
          <a:prstGeom prst="rect">
            <a:avLst/>
          </a:prstGeom>
          <a:solidFill>
            <a:schemeClr val="bg1">
              <a:lumMod val="75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lang="en-US" sz="1200" b="1">
                <a:solidFill>
                  <a:srgbClr val="3C3C41"/>
                </a:solidFill>
                <a:latin typeface="Segoe UI Semibold"/>
                <a:cs typeface="Segoe UI"/>
              </a:rPr>
              <a:t>Business Unit / Sub BU / Teams</a:t>
            </a:r>
            <a:endParaRPr kumimoji="0" lang="en-US" sz="1200" b="1" i="0" u="none" strike="noStrike" kern="1200" cap="none" spc="0" normalizeH="0" baseline="0" noProof="0">
              <a:ln>
                <a:noFill/>
              </a:ln>
              <a:solidFill>
                <a:srgbClr val="3C3C41"/>
              </a:solidFill>
              <a:effectLst/>
              <a:uLnTx/>
              <a:uFillTx/>
              <a:latin typeface="Segoe UI Semibold"/>
              <a:ea typeface="+mn-ea"/>
              <a:cs typeface="Segoe UI"/>
            </a:endParaRPr>
          </a:p>
        </p:txBody>
      </p:sp>
      <p:sp>
        <p:nvSpPr>
          <p:cNvPr id="168" name="Rectangle 167">
            <a:extLst>
              <a:ext uri="{FF2B5EF4-FFF2-40B4-BE49-F238E27FC236}">
                <a16:creationId xmlns:a16="http://schemas.microsoft.com/office/drawing/2014/main" id="{ED061342-16EF-44DD-B4AC-5A723244B255}"/>
              </a:ext>
            </a:extLst>
          </p:cNvPr>
          <p:cNvSpPr/>
          <p:nvPr/>
        </p:nvSpPr>
        <p:spPr>
          <a:xfrm rot="16200000">
            <a:off x="-1042922" y="3397619"/>
            <a:ext cx="3703514" cy="275878"/>
          </a:xfrm>
          <a:prstGeom prst="rect">
            <a:avLst/>
          </a:prstGeom>
          <a:solidFill>
            <a:schemeClr val="bg1">
              <a:lumMod val="65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Azure AD Based / Organization Wide</a:t>
            </a:r>
          </a:p>
        </p:txBody>
      </p:sp>
      <p:pic>
        <p:nvPicPr>
          <p:cNvPr id="169" name="Picture 168" descr="A screenshot of a cell phone&#10;&#10;Description automatically generated">
            <a:extLst>
              <a:ext uri="{FF2B5EF4-FFF2-40B4-BE49-F238E27FC236}">
                <a16:creationId xmlns:a16="http://schemas.microsoft.com/office/drawing/2014/main" id="{F141A973-373D-48D3-A7FB-714A638C209A}"/>
              </a:ext>
            </a:extLst>
          </p:cNvPr>
          <p:cNvPicPr>
            <a:picLocks noChangeAspect="1"/>
          </p:cNvPicPr>
          <p:nvPr/>
        </p:nvPicPr>
        <p:blipFill rotWithShape="1">
          <a:blip r:embed="rId20">
            <a:extLst>
              <a:ext uri="{28A0092B-C50C-407E-A947-70E740481C1C}">
                <a14:useLocalDpi xmlns:a14="http://schemas.microsoft.com/office/drawing/2010/main" val="0"/>
              </a:ext>
            </a:extLst>
          </a:blip>
          <a:srcRect l="1190" t="2916" b="40855"/>
          <a:stretch/>
        </p:blipFill>
        <p:spPr>
          <a:xfrm>
            <a:off x="3506031" y="5829293"/>
            <a:ext cx="1996842" cy="651391"/>
          </a:xfrm>
          <a:prstGeom prst="rect">
            <a:avLst/>
          </a:prstGeom>
        </p:spPr>
      </p:pic>
      <p:pic>
        <p:nvPicPr>
          <p:cNvPr id="170" name="Picture 169" descr="A screenshot of a cell phone&#10;&#10;Description automatically generated">
            <a:extLst>
              <a:ext uri="{FF2B5EF4-FFF2-40B4-BE49-F238E27FC236}">
                <a16:creationId xmlns:a16="http://schemas.microsoft.com/office/drawing/2014/main" id="{F58313D2-331E-4FC4-894F-786B8EB3CD07}"/>
              </a:ext>
            </a:extLst>
          </p:cNvPr>
          <p:cNvPicPr>
            <a:picLocks noChangeAspect="1"/>
          </p:cNvPicPr>
          <p:nvPr/>
        </p:nvPicPr>
        <p:blipFill rotWithShape="1">
          <a:blip r:embed="rId20">
            <a:extLst>
              <a:ext uri="{28A0092B-C50C-407E-A947-70E740481C1C}">
                <a14:useLocalDpi xmlns:a14="http://schemas.microsoft.com/office/drawing/2010/main" val="0"/>
              </a:ext>
            </a:extLst>
          </a:blip>
          <a:srcRect l="1190" t="63722" b="785"/>
          <a:stretch/>
        </p:blipFill>
        <p:spPr>
          <a:xfrm>
            <a:off x="5493149" y="5825959"/>
            <a:ext cx="2721658" cy="560418"/>
          </a:xfrm>
          <a:prstGeom prst="rect">
            <a:avLst/>
          </a:prstGeom>
        </p:spPr>
      </p:pic>
      <p:pic>
        <p:nvPicPr>
          <p:cNvPr id="171" name="Picture 170" descr="A picture containing metal, cabinet, wooden&#10;&#10;Description automatically generated">
            <a:extLst>
              <a:ext uri="{FF2B5EF4-FFF2-40B4-BE49-F238E27FC236}">
                <a16:creationId xmlns:a16="http://schemas.microsoft.com/office/drawing/2014/main" id="{CD9091ED-0327-468D-BD87-39F31653E9FC}"/>
              </a:ext>
            </a:extLst>
          </p:cNvPr>
          <p:cNvPicPr>
            <a:picLocks noChangeAspect="1"/>
          </p:cNvPicPr>
          <p:nvPr/>
        </p:nvPicPr>
        <p:blipFill rotWithShape="1">
          <a:blip r:embed="rId21">
            <a:extLst>
              <a:ext uri="{28A0092B-C50C-407E-A947-70E740481C1C}">
                <a14:useLocalDpi xmlns:a14="http://schemas.microsoft.com/office/drawing/2010/main" val="0"/>
              </a:ext>
            </a:extLst>
          </a:blip>
          <a:srcRect b="49633"/>
          <a:stretch/>
        </p:blipFill>
        <p:spPr>
          <a:xfrm>
            <a:off x="8259464" y="5838879"/>
            <a:ext cx="1324943" cy="585452"/>
          </a:xfrm>
          <a:prstGeom prst="rect">
            <a:avLst/>
          </a:prstGeom>
        </p:spPr>
      </p:pic>
      <p:pic>
        <p:nvPicPr>
          <p:cNvPr id="172" name="Picture 171" descr="A picture containing metal, cabinet, wooden&#10;&#10;Description automatically generated">
            <a:extLst>
              <a:ext uri="{FF2B5EF4-FFF2-40B4-BE49-F238E27FC236}">
                <a16:creationId xmlns:a16="http://schemas.microsoft.com/office/drawing/2014/main" id="{81F09582-5C84-4B61-BB86-88DDC65C4973}"/>
              </a:ext>
            </a:extLst>
          </p:cNvPr>
          <p:cNvPicPr>
            <a:picLocks noChangeAspect="1"/>
          </p:cNvPicPr>
          <p:nvPr/>
        </p:nvPicPr>
        <p:blipFill rotWithShape="1">
          <a:blip r:embed="rId21">
            <a:extLst>
              <a:ext uri="{28A0092B-C50C-407E-A947-70E740481C1C}">
                <a14:useLocalDpi xmlns:a14="http://schemas.microsoft.com/office/drawing/2010/main" val="0"/>
              </a:ext>
            </a:extLst>
          </a:blip>
          <a:srcRect t="49175" r="31093" b="1090"/>
          <a:stretch/>
        </p:blipFill>
        <p:spPr>
          <a:xfrm>
            <a:off x="9559838" y="5827101"/>
            <a:ext cx="912970" cy="578104"/>
          </a:xfrm>
          <a:prstGeom prst="rect">
            <a:avLst/>
          </a:prstGeom>
        </p:spPr>
      </p:pic>
      <p:grpSp>
        <p:nvGrpSpPr>
          <p:cNvPr id="185" name="Group 184">
            <a:extLst>
              <a:ext uri="{FF2B5EF4-FFF2-40B4-BE49-F238E27FC236}">
                <a16:creationId xmlns:a16="http://schemas.microsoft.com/office/drawing/2014/main" id="{3A0D376C-D78A-4822-95A4-E9B5A19420A9}"/>
              </a:ext>
            </a:extLst>
          </p:cNvPr>
          <p:cNvGrpSpPr/>
          <p:nvPr/>
        </p:nvGrpSpPr>
        <p:grpSpPr>
          <a:xfrm>
            <a:off x="-6" y="6253100"/>
            <a:ext cx="1597357" cy="604900"/>
            <a:chOff x="10334604" y="6155531"/>
            <a:chExt cx="1855015" cy="702471"/>
          </a:xfrm>
        </p:grpSpPr>
        <p:sp>
          <p:nvSpPr>
            <p:cNvPr id="183" name="Freeform: Shape 182">
              <a:extLst>
                <a:ext uri="{FF2B5EF4-FFF2-40B4-BE49-F238E27FC236}">
                  <a16:creationId xmlns:a16="http://schemas.microsoft.com/office/drawing/2014/main" id="{49DB375C-BEDC-4123-867E-6EB87164F7F8}"/>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Freeform: Shape 183">
              <a:extLst>
                <a:ext uri="{FF2B5EF4-FFF2-40B4-BE49-F238E27FC236}">
                  <a16:creationId xmlns:a16="http://schemas.microsoft.com/office/drawing/2014/main" id="{F4F0E54D-FFA9-4C1C-9890-51E9AF003C41}"/>
                </a:ext>
              </a:extLst>
            </p:cNvPr>
            <p:cNvSpPr/>
            <p:nvPr/>
          </p:nvSpPr>
          <p:spPr bwMode="auto">
            <a:xfrm>
              <a:off x="10334604" y="6333020"/>
              <a:ext cx="1083778" cy="524982"/>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A7E22FEF-29A7-4E5A-AF46-EA491CE6FE01}"/>
              </a:ext>
            </a:extLst>
          </p:cNvPr>
          <p:cNvSpPr/>
          <p:nvPr/>
        </p:nvSpPr>
        <p:spPr bwMode="auto">
          <a:xfrm>
            <a:off x="5010734" y="1755350"/>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Embed Apps and Analytics</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22" name="Connector: Curved 21">
            <a:extLst>
              <a:ext uri="{FF2B5EF4-FFF2-40B4-BE49-F238E27FC236}">
                <a16:creationId xmlns:a16="http://schemas.microsoft.com/office/drawing/2014/main" id="{03117E8E-99C2-4FEB-8DE4-EB11807CEEC5}"/>
              </a:ext>
            </a:extLst>
          </p:cNvPr>
          <p:cNvCxnSpPr>
            <a:cxnSpLocks/>
            <a:stCxn id="24" idx="2"/>
            <a:endCxn id="104" idx="0"/>
          </p:cNvCxnSpPr>
          <p:nvPr/>
        </p:nvCxnSpPr>
        <p:spPr>
          <a:xfrm rot="5400000">
            <a:off x="6122469" y="1675449"/>
            <a:ext cx="662411" cy="3739959"/>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150A3621-32E6-4D8B-B5DA-4BE01ECCEF19}"/>
              </a:ext>
            </a:extLst>
          </p:cNvPr>
          <p:cNvCxnSpPr>
            <a:cxnSpLocks/>
            <a:stCxn id="79" idx="2"/>
            <a:endCxn id="104" idx="0"/>
          </p:cNvCxnSpPr>
          <p:nvPr/>
        </p:nvCxnSpPr>
        <p:spPr>
          <a:xfrm rot="5400000">
            <a:off x="4359505" y="3531070"/>
            <a:ext cx="569754" cy="121375"/>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F533EE7-602C-4A68-8B1E-BE59E5EA9497}"/>
              </a:ext>
            </a:extLst>
          </p:cNvPr>
          <p:cNvSpPr/>
          <p:nvPr/>
        </p:nvSpPr>
        <p:spPr bwMode="auto">
          <a:xfrm>
            <a:off x="4243692" y="3575125"/>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May use</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42" name="Connector: Curved 41">
            <a:extLst>
              <a:ext uri="{FF2B5EF4-FFF2-40B4-BE49-F238E27FC236}">
                <a16:creationId xmlns:a16="http://schemas.microsoft.com/office/drawing/2014/main" id="{8D21896A-2747-4247-A555-FFEACA36314F}"/>
              </a:ext>
            </a:extLst>
          </p:cNvPr>
          <p:cNvCxnSpPr>
            <a:cxnSpLocks/>
            <a:stCxn id="24" idx="2"/>
            <a:endCxn id="108" idx="0"/>
          </p:cNvCxnSpPr>
          <p:nvPr/>
        </p:nvCxnSpPr>
        <p:spPr>
          <a:xfrm rot="5400000">
            <a:off x="6972485" y="2629561"/>
            <a:ext cx="766506" cy="1935831"/>
          </a:xfrm>
          <a:prstGeom prst="curvedConnector3">
            <a:avLst>
              <a:gd name="adj1" fmla="val 50000"/>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17510B62-A017-4FCD-9F69-89512ECCF489}"/>
              </a:ext>
            </a:extLst>
          </p:cNvPr>
          <p:cNvCxnSpPr>
            <a:cxnSpLocks/>
            <a:stCxn id="79" idx="2"/>
            <a:endCxn id="108" idx="0"/>
          </p:cNvCxnSpPr>
          <p:nvPr/>
        </p:nvCxnSpPr>
        <p:spPr>
          <a:xfrm rot="16200000" flipH="1">
            <a:off x="5209521" y="2802427"/>
            <a:ext cx="673849" cy="1682753"/>
          </a:xfrm>
          <a:prstGeom prst="curvedConnector3">
            <a:avLst>
              <a:gd name="adj1" fmla="val 50000"/>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A15065B-1478-4A65-AC12-32BCC9E3CC4E}"/>
              </a:ext>
            </a:extLst>
          </p:cNvPr>
          <p:cNvSpPr/>
          <p:nvPr/>
        </p:nvSpPr>
        <p:spPr bwMode="auto">
          <a:xfrm>
            <a:off x="6610807" y="4439787"/>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Use</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49" name="Connector: Curved 48">
            <a:extLst>
              <a:ext uri="{FF2B5EF4-FFF2-40B4-BE49-F238E27FC236}">
                <a16:creationId xmlns:a16="http://schemas.microsoft.com/office/drawing/2014/main" id="{C628A9BB-5137-4ADB-95F8-9337015794F0}"/>
              </a:ext>
            </a:extLst>
          </p:cNvPr>
          <p:cNvCxnSpPr>
            <a:cxnSpLocks/>
            <a:stCxn id="115" idx="2"/>
            <a:endCxn id="108" idx="2"/>
          </p:cNvCxnSpPr>
          <p:nvPr/>
        </p:nvCxnSpPr>
        <p:spPr>
          <a:xfrm rot="5400000">
            <a:off x="7183974" y="3551610"/>
            <a:ext cx="58493" cy="1650796"/>
          </a:xfrm>
          <a:prstGeom prst="curvedConnector3">
            <a:avLst>
              <a:gd name="adj1" fmla="val 490816"/>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45E5847A-29B1-4AC7-8782-497F380F65C3}"/>
              </a:ext>
            </a:extLst>
          </p:cNvPr>
          <p:cNvSpPr/>
          <p:nvPr/>
        </p:nvSpPr>
        <p:spPr bwMode="auto">
          <a:xfrm>
            <a:off x="5975798" y="3821212"/>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Triggered, on-demand or recurring</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69" name="Connector: Curved 68">
            <a:extLst>
              <a:ext uri="{FF2B5EF4-FFF2-40B4-BE49-F238E27FC236}">
                <a16:creationId xmlns:a16="http://schemas.microsoft.com/office/drawing/2014/main" id="{7629FF22-66D2-4DB5-A56E-3D7A56DA2EF4}"/>
              </a:ext>
            </a:extLst>
          </p:cNvPr>
          <p:cNvCxnSpPr>
            <a:cxnSpLocks/>
            <a:stCxn id="108" idx="2"/>
            <a:endCxn id="104" idx="2"/>
          </p:cNvCxnSpPr>
          <p:nvPr/>
        </p:nvCxnSpPr>
        <p:spPr>
          <a:xfrm rot="5400000">
            <a:off x="5476249" y="3513700"/>
            <a:ext cx="19019" cy="1804128"/>
          </a:xfrm>
          <a:prstGeom prst="curvedConnector3">
            <a:avLst>
              <a:gd name="adj1" fmla="val 1301956"/>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EA2B6BC-3DBB-4D1A-9040-DB1CD6B1D761}"/>
              </a:ext>
            </a:extLst>
          </p:cNvPr>
          <p:cNvSpPr/>
          <p:nvPr/>
        </p:nvSpPr>
        <p:spPr bwMode="auto">
          <a:xfrm>
            <a:off x="4889377" y="4452028"/>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lang="en-US" sz="500" b="1">
                <a:solidFill>
                  <a:srgbClr val="3C3C41"/>
                </a:solidFill>
                <a:latin typeface="Segoe UI Semibold"/>
                <a:cs typeface="Segoe UI" pitchFamily="34" charset="0"/>
              </a:rPr>
              <a:t>Use</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cxnSp>
        <p:nvCxnSpPr>
          <p:cNvPr id="88" name="Connector: Curved 87">
            <a:extLst>
              <a:ext uri="{FF2B5EF4-FFF2-40B4-BE49-F238E27FC236}">
                <a16:creationId xmlns:a16="http://schemas.microsoft.com/office/drawing/2014/main" id="{F3F392EA-881C-4A8A-99F8-621E81C0F47F}"/>
              </a:ext>
            </a:extLst>
          </p:cNvPr>
          <p:cNvCxnSpPr>
            <a:cxnSpLocks/>
            <a:stCxn id="146" idx="2"/>
            <a:endCxn id="169" idx="0"/>
          </p:cNvCxnSpPr>
          <p:nvPr/>
        </p:nvCxnSpPr>
        <p:spPr>
          <a:xfrm rot="5400000">
            <a:off x="5507972" y="4352614"/>
            <a:ext cx="473160" cy="2480199"/>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Connector: Curved 94">
            <a:extLst>
              <a:ext uri="{FF2B5EF4-FFF2-40B4-BE49-F238E27FC236}">
                <a16:creationId xmlns:a16="http://schemas.microsoft.com/office/drawing/2014/main" id="{A2AF6793-A684-493A-B501-89482BB723E0}"/>
              </a:ext>
            </a:extLst>
          </p:cNvPr>
          <p:cNvCxnSpPr>
            <a:cxnSpLocks/>
            <a:stCxn id="146" idx="2"/>
            <a:endCxn id="170" idx="0"/>
          </p:cNvCxnSpPr>
          <p:nvPr/>
        </p:nvCxnSpPr>
        <p:spPr>
          <a:xfrm rot="5400000">
            <a:off x="6684402" y="5525710"/>
            <a:ext cx="469826" cy="130673"/>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Curved 100">
            <a:extLst>
              <a:ext uri="{FF2B5EF4-FFF2-40B4-BE49-F238E27FC236}">
                <a16:creationId xmlns:a16="http://schemas.microsoft.com/office/drawing/2014/main" id="{8BEF4C29-54B9-43DB-8667-1FE8C4CA0071}"/>
              </a:ext>
            </a:extLst>
          </p:cNvPr>
          <p:cNvCxnSpPr>
            <a:cxnSpLocks/>
            <a:stCxn id="146" idx="2"/>
            <a:endCxn id="171" idx="0"/>
          </p:cNvCxnSpPr>
          <p:nvPr/>
        </p:nvCxnSpPr>
        <p:spPr>
          <a:xfrm rot="16200000" flipH="1">
            <a:off x="7711920" y="4628863"/>
            <a:ext cx="482746" cy="1937285"/>
          </a:xfrm>
          <a:prstGeom prst="curvedConnector3">
            <a:avLst>
              <a:gd name="adj1" fmla="val 50000"/>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8BDF8E8B-0A2A-4A4B-B674-3101C67920BE}"/>
              </a:ext>
            </a:extLst>
          </p:cNvPr>
          <p:cNvSpPr/>
          <p:nvPr/>
        </p:nvSpPr>
        <p:spPr bwMode="auto">
          <a:xfrm>
            <a:off x="6374961" y="5454408"/>
            <a:ext cx="1104070" cy="1759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500" b="1" i="0" u="none" strike="noStrike" kern="1200" cap="none" spc="0" normalizeH="0" baseline="0" noProof="0">
                <a:ln>
                  <a:noFill/>
                </a:ln>
                <a:solidFill>
                  <a:srgbClr val="3C3C41"/>
                </a:solidFill>
                <a:effectLst/>
                <a:uLnTx/>
                <a:uFillTx/>
                <a:latin typeface="Segoe UI Semibold"/>
                <a:ea typeface="+mn-ea"/>
                <a:cs typeface="Segoe UI" pitchFamily="34" charset="0"/>
              </a:rPr>
              <a:t>Extend</a:t>
            </a:r>
            <a:endParaRPr kumimoji="0" lang="en-US" sz="200" b="1" i="0" u="none" strike="noStrike" kern="1200" cap="none" spc="0" normalizeH="0" baseline="0" noProof="0">
              <a:ln>
                <a:noFill/>
              </a:ln>
              <a:solidFill>
                <a:srgbClr val="3C3C41"/>
              </a:solidFill>
              <a:effectLst/>
              <a:uLnTx/>
              <a:uFillTx/>
              <a:latin typeface="Segoe UI Semibold"/>
              <a:ea typeface="+mn-ea"/>
              <a:cs typeface="Segoe UI" pitchFamily="34" charset="0"/>
            </a:endParaRPr>
          </a:p>
        </p:txBody>
      </p:sp>
      <p:pic>
        <p:nvPicPr>
          <p:cNvPr id="139" name="Picture 138">
            <a:extLst>
              <a:ext uri="{FF2B5EF4-FFF2-40B4-BE49-F238E27FC236}">
                <a16:creationId xmlns:a16="http://schemas.microsoft.com/office/drawing/2014/main" id="{6E677DA4-72D5-44D6-AB2E-EA74B5772627}"/>
              </a:ext>
            </a:extLst>
          </p:cNvPr>
          <p:cNvPicPr>
            <a:picLocks noChangeAspect="1"/>
          </p:cNvPicPr>
          <p:nvPr/>
        </p:nvPicPr>
        <p:blipFill>
          <a:blip r:embed="rId22"/>
          <a:stretch>
            <a:fillRect/>
          </a:stretch>
        </p:blipFill>
        <p:spPr>
          <a:xfrm>
            <a:off x="11404660" y="6555549"/>
            <a:ext cx="787340" cy="261409"/>
          </a:xfrm>
          <a:prstGeom prst="rect">
            <a:avLst/>
          </a:prstGeom>
        </p:spPr>
      </p:pic>
      <p:sp>
        <p:nvSpPr>
          <p:cNvPr id="151" name="Rectangle 150">
            <a:extLst>
              <a:ext uri="{FF2B5EF4-FFF2-40B4-BE49-F238E27FC236}">
                <a16:creationId xmlns:a16="http://schemas.microsoft.com/office/drawing/2014/main" id="{E50EAC3C-45E5-4DB4-BFE3-CDD18642B58B}"/>
              </a:ext>
            </a:extLst>
          </p:cNvPr>
          <p:cNvSpPr/>
          <p:nvPr/>
        </p:nvSpPr>
        <p:spPr>
          <a:xfrm rot="16200000">
            <a:off x="-1389878" y="3394338"/>
            <a:ext cx="3710076" cy="275878"/>
          </a:xfrm>
          <a:prstGeom prst="rect">
            <a:avLst/>
          </a:prstGeom>
          <a:solidFill>
            <a:schemeClr val="bg1">
              <a:lumMod val="50000"/>
            </a:schemeClr>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a:rPr>
              <a:t>Policy Management (DLP, Use, Share, …)</a:t>
            </a:r>
          </a:p>
        </p:txBody>
      </p:sp>
      <p:cxnSp>
        <p:nvCxnSpPr>
          <p:cNvPr id="163" name="Connector: Curved 162">
            <a:extLst>
              <a:ext uri="{FF2B5EF4-FFF2-40B4-BE49-F238E27FC236}">
                <a16:creationId xmlns:a16="http://schemas.microsoft.com/office/drawing/2014/main" id="{CD1451C9-CB55-4865-8E23-6DB9F621AC8E}"/>
              </a:ext>
            </a:extLst>
          </p:cNvPr>
          <p:cNvCxnSpPr>
            <a:cxnSpLocks/>
            <a:stCxn id="143" idx="0"/>
            <a:endCxn id="104" idx="2"/>
          </p:cNvCxnSpPr>
          <p:nvPr/>
        </p:nvCxnSpPr>
        <p:spPr>
          <a:xfrm rot="16200000" flipV="1">
            <a:off x="5606406" y="3402562"/>
            <a:ext cx="480028" cy="2525451"/>
          </a:xfrm>
          <a:prstGeom prst="curvedConnector3">
            <a:avLst>
              <a:gd name="adj1" fmla="val 30294"/>
            </a:avLst>
          </a:prstGeom>
          <a:ln w="12700">
            <a:solidFill>
              <a:srgbClr val="74277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Connector: Curved 190">
            <a:extLst>
              <a:ext uri="{FF2B5EF4-FFF2-40B4-BE49-F238E27FC236}">
                <a16:creationId xmlns:a16="http://schemas.microsoft.com/office/drawing/2014/main" id="{A3A987A1-1557-4626-9F7B-A53B42A1E182}"/>
              </a:ext>
            </a:extLst>
          </p:cNvPr>
          <p:cNvCxnSpPr>
            <a:cxnSpLocks/>
            <a:stCxn id="108" idx="2"/>
            <a:endCxn id="143" idx="0"/>
          </p:cNvCxnSpPr>
          <p:nvPr/>
        </p:nvCxnSpPr>
        <p:spPr>
          <a:xfrm rot="16200000" flipH="1">
            <a:off x="6498960" y="4295116"/>
            <a:ext cx="499047" cy="721323"/>
          </a:xfrm>
          <a:prstGeom prst="curvedConnector3">
            <a:avLst>
              <a:gd name="adj1" fmla="val 50000"/>
            </a:avLst>
          </a:prstGeom>
          <a:ln w="12700">
            <a:solidFill>
              <a:srgbClr val="576B8A"/>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237">
            <a:extLst>
              <a:ext uri="{FF2B5EF4-FFF2-40B4-BE49-F238E27FC236}">
                <a16:creationId xmlns:a16="http://schemas.microsoft.com/office/drawing/2014/main" id="{6601D16C-5FDE-4610-8213-9EBED958D197}"/>
              </a:ext>
            </a:extLst>
          </p:cNvPr>
          <p:cNvSpPr/>
          <p:nvPr/>
        </p:nvSpPr>
        <p:spPr>
          <a:xfrm rot="16200000">
            <a:off x="10995600" y="5008589"/>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Vision</a:t>
            </a:r>
          </a:p>
        </p:txBody>
      </p:sp>
      <p:grpSp>
        <p:nvGrpSpPr>
          <p:cNvPr id="241" name="Group 240">
            <a:extLst>
              <a:ext uri="{FF2B5EF4-FFF2-40B4-BE49-F238E27FC236}">
                <a16:creationId xmlns:a16="http://schemas.microsoft.com/office/drawing/2014/main" id="{356BE9AA-0305-48BA-880C-5AB67C636191}"/>
              </a:ext>
            </a:extLst>
          </p:cNvPr>
          <p:cNvGrpSpPr/>
          <p:nvPr/>
        </p:nvGrpSpPr>
        <p:grpSpPr>
          <a:xfrm>
            <a:off x="10770929" y="1649077"/>
            <a:ext cx="275878" cy="3753598"/>
            <a:chOff x="10770929" y="1671057"/>
            <a:chExt cx="275878" cy="3710073"/>
          </a:xfrm>
        </p:grpSpPr>
        <p:sp>
          <p:nvSpPr>
            <p:cNvPr id="237" name="Rectangle 236">
              <a:extLst>
                <a:ext uri="{FF2B5EF4-FFF2-40B4-BE49-F238E27FC236}">
                  <a16:creationId xmlns:a16="http://schemas.microsoft.com/office/drawing/2014/main" id="{1B8C7547-9D0D-4CC5-A6F8-07D02A1A300F}"/>
                </a:ext>
              </a:extLst>
            </p:cNvPr>
            <p:cNvSpPr/>
            <p:nvPr/>
          </p:nvSpPr>
          <p:spPr>
            <a:xfrm rot="16200000">
              <a:off x="9053831" y="3388155"/>
              <a:ext cx="3710073" cy="275878"/>
            </a:xfrm>
            <a:prstGeom prst="rect">
              <a:avLst/>
            </a:prstGeom>
            <a:noFill/>
            <a:ln w="12700" cap="flat" cmpd="sng" algn="ctr">
              <a:solidFill>
                <a:srgbClr val="0089D6"/>
              </a:solidFill>
              <a:prstDash val="solid"/>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89D6"/>
                  </a:solidFill>
                  <a:effectLst/>
                  <a:uLnTx/>
                  <a:uFillTx/>
                  <a:latin typeface="Segoe UI Semibold"/>
                  <a:ea typeface="+mn-ea"/>
                  <a:cs typeface="Segoe UI"/>
                </a:rPr>
                <a:t>               Services</a:t>
              </a:r>
            </a:p>
          </p:txBody>
        </p:sp>
        <p:pic>
          <p:nvPicPr>
            <p:cNvPr id="240" name="Picture 239" descr="A picture containing clock, drawing&#10;&#10;Description automatically generated">
              <a:extLst>
                <a:ext uri="{FF2B5EF4-FFF2-40B4-BE49-F238E27FC236}">
                  <a16:creationId xmlns:a16="http://schemas.microsoft.com/office/drawing/2014/main" id="{6828C81B-D0B0-450F-81B5-EC88285BA0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6200000">
              <a:off x="10553925" y="3856596"/>
              <a:ext cx="698602" cy="201818"/>
            </a:xfrm>
            <a:prstGeom prst="rect">
              <a:avLst/>
            </a:prstGeom>
          </p:spPr>
        </p:pic>
      </p:grpSp>
      <p:sp>
        <p:nvSpPr>
          <p:cNvPr id="255" name="Rectangle 254">
            <a:extLst>
              <a:ext uri="{FF2B5EF4-FFF2-40B4-BE49-F238E27FC236}">
                <a16:creationId xmlns:a16="http://schemas.microsoft.com/office/drawing/2014/main" id="{167A80AE-641F-4AD5-8396-56ED5340D26E}"/>
              </a:ext>
            </a:extLst>
          </p:cNvPr>
          <p:cNvSpPr/>
          <p:nvPr/>
        </p:nvSpPr>
        <p:spPr>
          <a:xfrm rot="16200000">
            <a:off x="10995404" y="4465503"/>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Labs</a:t>
            </a:r>
          </a:p>
        </p:txBody>
      </p:sp>
      <p:sp>
        <p:nvSpPr>
          <p:cNvPr id="256" name="Rectangle 255">
            <a:extLst>
              <a:ext uri="{FF2B5EF4-FFF2-40B4-BE49-F238E27FC236}">
                <a16:creationId xmlns:a16="http://schemas.microsoft.com/office/drawing/2014/main" id="{D47FF4C5-ECDC-4E42-A60B-24FAA8475AD4}"/>
              </a:ext>
            </a:extLst>
          </p:cNvPr>
          <p:cNvSpPr/>
          <p:nvPr/>
        </p:nvSpPr>
        <p:spPr>
          <a:xfrm rot="16200000">
            <a:off x="10995404" y="3927384"/>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Speech</a:t>
            </a:r>
          </a:p>
        </p:txBody>
      </p:sp>
      <p:sp>
        <p:nvSpPr>
          <p:cNvPr id="257" name="Rectangle 256">
            <a:extLst>
              <a:ext uri="{FF2B5EF4-FFF2-40B4-BE49-F238E27FC236}">
                <a16:creationId xmlns:a16="http://schemas.microsoft.com/office/drawing/2014/main" id="{32DB2D56-4434-4033-9B5E-65699622B94D}"/>
              </a:ext>
            </a:extLst>
          </p:cNvPr>
          <p:cNvSpPr/>
          <p:nvPr/>
        </p:nvSpPr>
        <p:spPr>
          <a:xfrm rot="16200000">
            <a:off x="10992078" y="3384298"/>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700" b="1" i="0" u="none" strike="noStrike" kern="1200" cap="none" spc="0" normalizeH="0" baseline="0" noProof="0">
                <a:ln>
                  <a:noFill/>
                </a:ln>
                <a:solidFill>
                  <a:schemeClr val="bg1"/>
                </a:solidFill>
                <a:effectLst/>
                <a:uLnTx/>
                <a:uFillTx/>
                <a:latin typeface="Segoe UI Semibold"/>
                <a:ea typeface="+mn-ea"/>
                <a:cs typeface="Segoe UI"/>
              </a:rPr>
              <a:t>Knowledge</a:t>
            </a:r>
          </a:p>
        </p:txBody>
      </p:sp>
      <p:sp>
        <p:nvSpPr>
          <p:cNvPr id="258" name="Rectangle 257">
            <a:extLst>
              <a:ext uri="{FF2B5EF4-FFF2-40B4-BE49-F238E27FC236}">
                <a16:creationId xmlns:a16="http://schemas.microsoft.com/office/drawing/2014/main" id="{1B53E0A2-438A-430A-A2E9-85304129C4E0}"/>
              </a:ext>
            </a:extLst>
          </p:cNvPr>
          <p:cNvSpPr/>
          <p:nvPr/>
        </p:nvSpPr>
        <p:spPr>
          <a:xfrm rot="16200000">
            <a:off x="10992078" y="2845483"/>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Language</a:t>
            </a:r>
          </a:p>
        </p:txBody>
      </p:sp>
      <p:sp>
        <p:nvSpPr>
          <p:cNvPr id="259" name="Rectangle 258">
            <a:extLst>
              <a:ext uri="{FF2B5EF4-FFF2-40B4-BE49-F238E27FC236}">
                <a16:creationId xmlns:a16="http://schemas.microsoft.com/office/drawing/2014/main" id="{82DE2D54-2C02-49D4-AD4E-9BE4EF4BC512}"/>
              </a:ext>
            </a:extLst>
          </p:cNvPr>
          <p:cNvSpPr/>
          <p:nvPr/>
        </p:nvSpPr>
        <p:spPr>
          <a:xfrm rot="16200000">
            <a:off x="10992078" y="2302745"/>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Search</a:t>
            </a:r>
          </a:p>
        </p:txBody>
      </p:sp>
      <p:sp>
        <p:nvSpPr>
          <p:cNvPr id="260" name="Rectangle 259">
            <a:extLst>
              <a:ext uri="{FF2B5EF4-FFF2-40B4-BE49-F238E27FC236}">
                <a16:creationId xmlns:a16="http://schemas.microsoft.com/office/drawing/2014/main" id="{D08F964E-0BD0-4167-AA7A-E95B3E205336}"/>
              </a:ext>
            </a:extLst>
          </p:cNvPr>
          <p:cNvSpPr/>
          <p:nvPr/>
        </p:nvSpPr>
        <p:spPr>
          <a:xfrm rot="16200000">
            <a:off x="10992079" y="1766820"/>
            <a:ext cx="514800" cy="279315"/>
          </a:xfrm>
          <a:prstGeom prst="rect">
            <a:avLst/>
          </a:prstGeom>
          <a:solidFill>
            <a:srgbClr val="0089D6"/>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Semibold"/>
                <a:ea typeface="+mn-ea"/>
                <a:cs typeface="Segoe UI"/>
              </a:rPr>
              <a:t>Cognitive</a:t>
            </a:r>
          </a:p>
        </p:txBody>
      </p:sp>
      <p:sp>
        <p:nvSpPr>
          <p:cNvPr id="261" name="Rectangle 260">
            <a:extLst>
              <a:ext uri="{FF2B5EF4-FFF2-40B4-BE49-F238E27FC236}">
                <a16:creationId xmlns:a16="http://schemas.microsoft.com/office/drawing/2014/main" id="{877CABF0-3F60-4965-9E33-73F5C821C09E}"/>
              </a:ext>
            </a:extLst>
          </p:cNvPr>
          <p:cNvSpPr/>
          <p:nvPr/>
        </p:nvSpPr>
        <p:spPr>
          <a:xfrm rot="16200000">
            <a:off x="11456732" y="4890845"/>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2" name="Rectangle 261">
            <a:extLst>
              <a:ext uri="{FF2B5EF4-FFF2-40B4-BE49-F238E27FC236}">
                <a16:creationId xmlns:a16="http://schemas.microsoft.com/office/drawing/2014/main" id="{3F07CD61-F463-4BDE-BDA9-7EB24FD075E8}"/>
              </a:ext>
            </a:extLst>
          </p:cNvPr>
          <p:cNvSpPr/>
          <p:nvPr/>
        </p:nvSpPr>
        <p:spPr>
          <a:xfrm rot="16200000">
            <a:off x="11456732" y="4342210"/>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3" name="Rectangle 262">
            <a:extLst>
              <a:ext uri="{FF2B5EF4-FFF2-40B4-BE49-F238E27FC236}">
                <a16:creationId xmlns:a16="http://schemas.microsoft.com/office/drawing/2014/main" id="{7A39A1F5-B049-4609-9201-883C1F301C57}"/>
              </a:ext>
            </a:extLst>
          </p:cNvPr>
          <p:cNvSpPr/>
          <p:nvPr/>
        </p:nvSpPr>
        <p:spPr>
          <a:xfrm rot="16200000">
            <a:off x="11459215" y="3805854"/>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4" name="Rectangle 263">
            <a:extLst>
              <a:ext uri="{FF2B5EF4-FFF2-40B4-BE49-F238E27FC236}">
                <a16:creationId xmlns:a16="http://schemas.microsoft.com/office/drawing/2014/main" id="{041C6930-0270-4B92-84E1-0A1238E058B6}"/>
              </a:ext>
            </a:extLst>
          </p:cNvPr>
          <p:cNvSpPr/>
          <p:nvPr/>
        </p:nvSpPr>
        <p:spPr>
          <a:xfrm rot="16200000">
            <a:off x="11459215" y="3257219"/>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5" name="Rectangle 264">
            <a:extLst>
              <a:ext uri="{FF2B5EF4-FFF2-40B4-BE49-F238E27FC236}">
                <a16:creationId xmlns:a16="http://schemas.microsoft.com/office/drawing/2014/main" id="{800835B7-6F9B-40E1-A899-EB7237A980C4}"/>
              </a:ext>
            </a:extLst>
          </p:cNvPr>
          <p:cNvSpPr/>
          <p:nvPr/>
        </p:nvSpPr>
        <p:spPr>
          <a:xfrm rot="16200000">
            <a:off x="11454249" y="2720863"/>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6" name="Rectangle 265">
            <a:extLst>
              <a:ext uri="{FF2B5EF4-FFF2-40B4-BE49-F238E27FC236}">
                <a16:creationId xmlns:a16="http://schemas.microsoft.com/office/drawing/2014/main" id="{B284A696-03CD-452C-B092-F37DADC64B33}"/>
              </a:ext>
            </a:extLst>
          </p:cNvPr>
          <p:cNvSpPr/>
          <p:nvPr/>
        </p:nvSpPr>
        <p:spPr>
          <a:xfrm rot="16200000">
            <a:off x="11456732" y="2184507"/>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sp>
        <p:nvSpPr>
          <p:cNvPr id="267" name="Rectangle 266">
            <a:extLst>
              <a:ext uri="{FF2B5EF4-FFF2-40B4-BE49-F238E27FC236}">
                <a16:creationId xmlns:a16="http://schemas.microsoft.com/office/drawing/2014/main" id="{28A13250-709C-4590-AE74-D8524502D6F3}"/>
              </a:ext>
            </a:extLst>
          </p:cNvPr>
          <p:cNvSpPr/>
          <p:nvPr/>
        </p:nvSpPr>
        <p:spPr>
          <a:xfrm rot="16200000">
            <a:off x="11456732" y="1635872"/>
            <a:ext cx="514800" cy="514800"/>
          </a:xfrm>
          <a:prstGeom prst="rect">
            <a:avLst/>
          </a:prstGeom>
          <a:noFill/>
          <a:ln w="9525" cap="flat" cmpd="sng" algn="ctr">
            <a:solidFill>
              <a:srgbClr val="0089D6"/>
            </a:solid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endParaRPr kumimoji="0" lang="en-US" sz="900" b="1" i="0" u="none" strike="noStrike" kern="1200" cap="none" spc="0" normalizeH="0" baseline="0" noProof="0">
              <a:ln>
                <a:noFill/>
              </a:ln>
              <a:solidFill>
                <a:schemeClr val="bg1"/>
              </a:solidFill>
              <a:effectLst/>
              <a:uLnTx/>
              <a:uFillTx/>
              <a:latin typeface="Segoe UI Semibold"/>
              <a:ea typeface="+mn-ea"/>
              <a:cs typeface="Segoe UI"/>
            </a:endParaRPr>
          </a:p>
        </p:txBody>
      </p:sp>
      <p:pic>
        <p:nvPicPr>
          <p:cNvPr id="269" name="Graphic 268" descr="Good Idea">
            <a:extLst>
              <a:ext uri="{FF2B5EF4-FFF2-40B4-BE49-F238E27FC236}">
                <a16:creationId xmlns:a16="http://schemas.microsoft.com/office/drawing/2014/main" id="{4BEBC90B-E123-46A7-B473-DC3EF2CF96E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501153" y="1713887"/>
            <a:ext cx="433266" cy="433266"/>
          </a:xfrm>
          <a:prstGeom prst="rect">
            <a:avLst/>
          </a:prstGeom>
        </p:spPr>
      </p:pic>
      <p:pic>
        <p:nvPicPr>
          <p:cNvPr id="271" name="Graphic 270" descr="Research">
            <a:extLst>
              <a:ext uri="{FF2B5EF4-FFF2-40B4-BE49-F238E27FC236}">
                <a16:creationId xmlns:a16="http://schemas.microsoft.com/office/drawing/2014/main" id="{CD9BF65D-8456-4E8B-B813-C59D688333B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521105" y="2234818"/>
            <a:ext cx="405357" cy="405357"/>
          </a:xfrm>
          <a:prstGeom prst="rect">
            <a:avLst/>
          </a:prstGeom>
        </p:spPr>
      </p:pic>
      <p:pic>
        <p:nvPicPr>
          <p:cNvPr id="273" name="Graphic 272" descr="Sign language">
            <a:extLst>
              <a:ext uri="{FF2B5EF4-FFF2-40B4-BE49-F238E27FC236}">
                <a16:creationId xmlns:a16="http://schemas.microsoft.com/office/drawing/2014/main" id="{34209C5E-E09D-45D7-80F5-E419B70A128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485044" y="2728884"/>
            <a:ext cx="473388" cy="473388"/>
          </a:xfrm>
          <a:prstGeom prst="rect">
            <a:avLst/>
          </a:prstGeom>
        </p:spPr>
      </p:pic>
      <p:pic>
        <p:nvPicPr>
          <p:cNvPr id="275" name="Graphic 274" descr="Scientific Thought">
            <a:extLst>
              <a:ext uri="{FF2B5EF4-FFF2-40B4-BE49-F238E27FC236}">
                <a16:creationId xmlns:a16="http://schemas.microsoft.com/office/drawing/2014/main" id="{03EB1BED-76F5-479C-B9B2-41823EC5AE3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491917" y="3276118"/>
            <a:ext cx="492443" cy="492443"/>
          </a:xfrm>
          <a:prstGeom prst="rect">
            <a:avLst/>
          </a:prstGeom>
        </p:spPr>
      </p:pic>
      <p:pic>
        <p:nvPicPr>
          <p:cNvPr id="277" name="Graphic 276" descr="Radio microphone">
            <a:extLst>
              <a:ext uri="{FF2B5EF4-FFF2-40B4-BE49-F238E27FC236}">
                <a16:creationId xmlns:a16="http://schemas.microsoft.com/office/drawing/2014/main" id="{DB658392-5675-4BED-A5BA-87FA4C9D58A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492220" y="3859081"/>
            <a:ext cx="466212" cy="466212"/>
          </a:xfrm>
          <a:prstGeom prst="rect">
            <a:avLst/>
          </a:prstGeom>
        </p:spPr>
      </p:pic>
      <p:pic>
        <p:nvPicPr>
          <p:cNvPr id="279" name="Graphic 278" descr="Beaker">
            <a:extLst>
              <a:ext uri="{FF2B5EF4-FFF2-40B4-BE49-F238E27FC236}">
                <a16:creationId xmlns:a16="http://schemas.microsoft.com/office/drawing/2014/main" id="{11A03782-1DE5-4D36-8D03-DCE6DFE3DA1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1492220" y="4367489"/>
            <a:ext cx="442199" cy="442199"/>
          </a:xfrm>
          <a:prstGeom prst="rect">
            <a:avLst/>
          </a:prstGeom>
        </p:spPr>
      </p:pic>
      <p:pic>
        <p:nvPicPr>
          <p:cNvPr id="281" name="Graphic 280" descr="Eye">
            <a:extLst>
              <a:ext uri="{FF2B5EF4-FFF2-40B4-BE49-F238E27FC236}">
                <a16:creationId xmlns:a16="http://schemas.microsoft.com/office/drawing/2014/main" id="{C72B901D-932D-4E59-81FD-90F95E25316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1492220" y="4911505"/>
            <a:ext cx="456847" cy="456847"/>
          </a:xfrm>
          <a:prstGeom prst="rect">
            <a:avLst/>
          </a:prstGeom>
        </p:spPr>
      </p:pic>
      <p:pic>
        <p:nvPicPr>
          <p:cNvPr id="288" name="Picture 287">
            <a:extLst>
              <a:ext uri="{FF2B5EF4-FFF2-40B4-BE49-F238E27FC236}">
                <a16:creationId xmlns:a16="http://schemas.microsoft.com/office/drawing/2014/main" id="{8CB49D95-304D-4989-B3CA-CA475991A967}"/>
              </a:ext>
            </a:extLst>
          </p:cNvPr>
          <p:cNvPicPr>
            <a:picLocks noChangeAspect="1"/>
          </p:cNvPicPr>
          <p:nvPr/>
        </p:nvPicPr>
        <p:blipFill>
          <a:blip r:embed="rId38"/>
          <a:stretch>
            <a:fillRect/>
          </a:stretch>
        </p:blipFill>
        <p:spPr>
          <a:xfrm>
            <a:off x="4308849" y="1883571"/>
            <a:ext cx="2694554" cy="317019"/>
          </a:xfrm>
          <a:prstGeom prst="rect">
            <a:avLst/>
          </a:prstGeom>
        </p:spPr>
      </p:pic>
      <p:grpSp>
        <p:nvGrpSpPr>
          <p:cNvPr id="292" name="Group 291">
            <a:extLst>
              <a:ext uri="{FF2B5EF4-FFF2-40B4-BE49-F238E27FC236}">
                <a16:creationId xmlns:a16="http://schemas.microsoft.com/office/drawing/2014/main" id="{044C5B42-0DA6-4069-8239-45EC51FA32D8}"/>
              </a:ext>
            </a:extLst>
          </p:cNvPr>
          <p:cNvGrpSpPr/>
          <p:nvPr/>
        </p:nvGrpSpPr>
        <p:grpSpPr>
          <a:xfrm rot="10800000">
            <a:off x="10930993" y="-4"/>
            <a:ext cx="1597357" cy="604900"/>
            <a:chOff x="10334604" y="6155531"/>
            <a:chExt cx="1855015" cy="702471"/>
          </a:xfrm>
        </p:grpSpPr>
        <p:sp>
          <p:nvSpPr>
            <p:cNvPr id="290" name="Freeform: Shape 289">
              <a:extLst>
                <a:ext uri="{FF2B5EF4-FFF2-40B4-BE49-F238E27FC236}">
                  <a16:creationId xmlns:a16="http://schemas.microsoft.com/office/drawing/2014/main" id="{F4849CBE-727A-47D7-8776-53C919D430BE}"/>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Freeform: Shape 290">
              <a:extLst>
                <a:ext uri="{FF2B5EF4-FFF2-40B4-BE49-F238E27FC236}">
                  <a16:creationId xmlns:a16="http://schemas.microsoft.com/office/drawing/2014/main" id="{5FE343F8-A3D5-4FC9-A81E-9022DCF7E067}"/>
                </a:ext>
              </a:extLst>
            </p:cNvPr>
            <p:cNvSpPr/>
            <p:nvPr/>
          </p:nvSpPr>
          <p:spPr bwMode="auto">
            <a:xfrm>
              <a:off x="10334604" y="6333020"/>
              <a:ext cx="1083778" cy="524982"/>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14410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8"/>
                                        </p:tgtEl>
                                        <p:attrNameLst>
                                          <p:attrName>style.visibility</p:attrName>
                                        </p:attrNameLst>
                                      </p:cBhvr>
                                      <p:to>
                                        <p:strVal val="visible"/>
                                      </p:to>
                                    </p:set>
                                    <p:animEffect transition="in" filter="fade">
                                      <p:cBhvr>
                                        <p:cTn id="53" dur="500"/>
                                        <p:tgtEl>
                                          <p:spTgt spid="198"/>
                                        </p:tgtEl>
                                      </p:cBhvr>
                                    </p:animEffect>
                                  </p:childTnLst>
                                </p:cTn>
                              </p:par>
                              <p:par>
                                <p:cTn id="54" presetID="10" presetClass="entr" presetSubtype="0" fill="hold" nodeType="with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fade">
                                      <p:cBhvr>
                                        <p:cTn id="56" dur="500"/>
                                        <p:tgtEl>
                                          <p:spTgt spid="9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88"/>
                                        </p:tgtEl>
                                        <p:attrNameLst>
                                          <p:attrName>style.visibility</p:attrName>
                                        </p:attrNameLst>
                                      </p:cBhvr>
                                      <p:to>
                                        <p:strVal val="visible"/>
                                      </p:to>
                                    </p:set>
                                    <p:animEffect transition="in" filter="fade">
                                      <p:cBhvr>
                                        <p:cTn id="71" dur="500"/>
                                        <p:tgtEl>
                                          <p:spTgt spid="28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03"/>
                                        </p:tgtEl>
                                        <p:attrNameLst>
                                          <p:attrName>style.visibility</p:attrName>
                                        </p:attrNameLst>
                                      </p:cBhvr>
                                      <p:to>
                                        <p:strVal val="visible"/>
                                      </p:to>
                                    </p:set>
                                    <p:animEffect transition="in" filter="fade">
                                      <p:cBhvr>
                                        <p:cTn id="87" dur="500"/>
                                        <p:tgtEl>
                                          <p:spTgt spid="10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6"/>
                                        </p:tgtEl>
                                        <p:attrNameLst>
                                          <p:attrName>style.visibility</p:attrName>
                                        </p:attrNameLst>
                                      </p:cBhvr>
                                      <p:to>
                                        <p:strVal val="visible"/>
                                      </p:to>
                                    </p:set>
                                    <p:animEffect transition="in" filter="fade">
                                      <p:cBhvr>
                                        <p:cTn id="103" dur="500"/>
                                        <p:tgtEl>
                                          <p:spTgt spid="10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par>
                                <p:cTn id="109" presetID="10" presetClass="entr" presetSubtype="0"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4"/>
                                        </p:tgtEl>
                                        <p:attrNameLst>
                                          <p:attrName>style.visibility</p:attrName>
                                        </p:attrNameLst>
                                      </p:cBhvr>
                                      <p:to>
                                        <p:strVal val="visible"/>
                                      </p:to>
                                    </p:set>
                                    <p:animEffect transition="in" filter="fade">
                                      <p:cBhvr>
                                        <p:cTn id="114" dur="500"/>
                                        <p:tgtEl>
                                          <p:spTgt spid="64"/>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13"/>
                                        </p:tgtEl>
                                        <p:attrNameLst>
                                          <p:attrName>style.visibility</p:attrName>
                                        </p:attrNameLst>
                                      </p:cBhvr>
                                      <p:to>
                                        <p:strVal val="visible"/>
                                      </p:to>
                                    </p:set>
                                    <p:animEffect transition="in" filter="fade">
                                      <p:cBhvr>
                                        <p:cTn id="119" dur="500"/>
                                        <p:tgtEl>
                                          <p:spTgt spid="113"/>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500"/>
                                        <p:tgtEl>
                                          <p:spTgt spid="4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5"/>
                                        </p:tgtEl>
                                        <p:attrNameLst>
                                          <p:attrName>style.visibility</p:attrName>
                                        </p:attrNameLst>
                                      </p:cBhvr>
                                      <p:to>
                                        <p:strVal val="visible"/>
                                      </p:to>
                                    </p:set>
                                    <p:animEffect transition="in" filter="fade">
                                      <p:cBhvr>
                                        <p:cTn id="132" dur="500"/>
                                        <p:tgtEl>
                                          <p:spTgt spid="75"/>
                                        </p:tgtEl>
                                      </p:cBhvr>
                                    </p:animEffect>
                                  </p:childTnLst>
                                </p:cTn>
                              </p:par>
                              <p:par>
                                <p:cTn id="133" presetID="10" presetClass="entr" presetSubtype="0" fill="hold" nodeType="withEffect">
                                  <p:stCondLst>
                                    <p:cond delay="0"/>
                                  </p:stCondLst>
                                  <p:childTnLst>
                                    <p:set>
                                      <p:cBhvr>
                                        <p:cTn id="134" dur="1" fill="hold">
                                          <p:stCondLst>
                                            <p:cond delay="0"/>
                                          </p:stCondLst>
                                        </p:cTn>
                                        <p:tgtEl>
                                          <p:spTgt spid="69"/>
                                        </p:tgtEl>
                                        <p:attrNameLst>
                                          <p:attrName>style.visibility</p:attrName>
                                        </p:attrNameLst>
                                      </p:cBhvr>
                                      <p:to>
                                        <p:strVal val="visible"/>
                                      </p:to>
                                    </p:set>
                                    <p:animEffect transition="in" filter="fade">
                                      <p:cBhvr>
                                        <p:cTn id="135" dur="500"/>
                                        <p:tgtEl>
                                          <p:spTgt spid="6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118"/>
                                        </p:tgtEl>
                                        <p:attrNameLst>
                                          <p:attrName>style.visibility</p:attrName>
                                        </p:attrNameLst>
                                      </p:cBhvr>
                                      <p:to>
                                        <p:strVal val="visible"/>
                                      </p:to>
                                    </p:set>
                                    <p:animEffect transition="in" filter="fade">
                                      <p:cBhvr>
                                        <p:cTn id="140" dur="500"/>
                                        <p:tgtEl>
                                          <p:spTgt spid="118"/>
                                        </p:tgtEl>
                                      </p:cBhvr>
                                    </p:animEffect>
                                  </p:childTnLst>
                                </p:cTn>
                              </p:par>
                              <p:par>
                                <p:cTn id="141" presetID="10" presetClass="entr" presetSubtype="0" fill="hold" nodeType="withEffect">
                                  <p:stCondLst>
                                    <p:cond delay="0"/>
                                  </p:stCondLst>
                                  <p:childTnLst>
                                    <p:set>
                                      <p:cBhvr>
                                        <p:cTn id="142" dur="1" fill="hold">
                                          <p:stCondLst>
                                            <p:cond delay="0"/>
                                          </p:stCondLst>
                                        </p:cTn>
                                        <p:tgtEl>
                                          <p:spTgt spid="119"/>
                                        </p:tgtEl>
                                        <p:attrNameLst>
                                          <p:attrName>style.visibility</p:attrName>
                                        </p:attrNameLst>
                                      </p:cBhvr>
                                      <p:to>
                                        <p:strVal val="visible"/>
                                      </p:to>
                                    </p:set>
                                    <p:animEffect transition="in" filter="fade">
                                      <p:cBhvr>
                                        <p:cTn id="143" dur="500"/>
                                        <p:tgtEl>
                                          <p:spTgt spid="119"/>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158"/>
                                        </p:tgtEl>
                                        <p:attrNameLst>
                                          <p:attrName>style.visibility</p:attrName>
                                        </p:attrNameLst>
                                      </p:cBhvr>
                                      <p:to>
                                        <p:strVal val="visible"/>
                                      </p:to>
                                    </p:set>
                                    <p:animEffect transition="in" filter="fade">
                                      <p:cBhvr>
                                        <p:cTn id="148" dur="500"/>
                                        <p:tgtEl>
                                          <p:spTgt spid="158"/>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6"/>
                                        </p:tgtEl>
                                        <p:attrNameLst>
                                          <p:attrName>style.visibility</p:attrName>
                                        </p:attrNameLst>
                                      </p:cBhvr>
                                      <p:to>
                                        <p:strVal val="visible"/>
                                      </p:to>
                                    </p:set>
                                    <p:animEffect transition="in" filter="fade">
                                      <p:cBhvr>
                                        <p:cTn id="153" dur="500"/>
                                        <p:tgtEl>
                                          <p:spTgt spid="6"/>
                                        </p:tgtEl>
                                      </p:cBhvr>
                                    </p:animEffect>
                                  </p:childTnLst>
                                </p:cTn>
                              </p:par>
                              <p:par>
                                <p:cTn id="154" presetID="10" presetClass="entr" presetSubtype="0" fill="hold" nodeType="withEffect">
                                  <p:stCondLst>
                                    <p:cond delay="0"/>
                                  </p:stCondLst>
                                  <p:childTnLst>
                                    <p:set>
                                      <p:cBhvr>
                                        <p:cTn id="155" dur="1" fill="hold">
                                          <p:stCondLst>
                                            <p:cond delay="0"/>
                                          </p:stCondLst>
                                        </p:cTn>
                                        <p:tgtEl>
                                          <p:spTgt spid="5"/>
                                        </p:tgtEl>
                                        <p:attrNameLst>
                                          <p:attrName>style.visibility</p:attrName>
                                        </p:attrNameLst>
                                      </p:cBhvr>
                                      <p:to>
                                        <p:strVal val="visible"/>
                                      </p:to>
                                    </p:set>
                                    <p:animEffect transition="in" filter="fade">
                                      <p:cBhvr>
                                        <p:cTn id="156" dur="500"/>
                                        <p:tgtEl>
                                          <p:spTgt spid="5"/>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163"/>
                                        </p:tgtEl>
                                        <p:attrNameLst>
                                          <p:attrName>style.visibility</p:attrName>
                                        </p:attrNameLst>
                                      </p:cBhvr>
                                      <p:to>
                                        <p:strVal val="visible"/>
                                      </p:to>
                                    </p:set>
                                    <p:animEffect transition="in" filter="fade">
                                      <p:cBhvr>
                                        <p:cTn id="161" dur="500"/>
                                        <p:tgtEl>
                                          <p:spTgt spid="163"/>
                                        </p:tgtEl>
                                      </p:cBhvr>
                                    </p:animEffect>
                                  </p:childTnLst>
                                </p:cTn>
                              </p:par>
                              <p:par>
                                <p:cTn id="162" presetID="10" presetClass="entr" presetSubtype="0" fill="hold" nodeType="withEffect">
                                  <p:stCondLst>
                                    <p:cond delay="0"/>
                                  </p:stCondLst>
                                  <p:childTnLst>
                                    <p:set>
                                      <p:cBhvr>
                                        <p:cTn id="163" dur="1" fill="hold">
                                          <p:stCondLst>
                                            <p:cond delay="0"/>
                                          </p:stCondLst>
                                        </p:cTn>
                                        <p:tgtEl>
                                          <p:spTgt spid="191"/>
                                        </p:tgtEl>
                                        <p:attrNameLst>
                                          <p:attrName>style.visibility</p:attrName>
                                        </p:attrNameLst>
                                      </p:cBhvr>
                                      <p:to>
                                        <p:strVal val="visible"/>
                                      </p:to>
                                    </p:set>
                                    <p:animEffect transition="in" filter="fade">
                                      <p:cBhvr>
                                        <p:cTn id="164" dur="500"/>
                                        <p:tgtEl>
                                          <p:spTgt spid="191"/>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88"/>
                                        </p:tgtEl>
                                        <p:attrNameLst>
                                          <p:attrName>style.visibility</p:attrName>
                                        </p:attrNameLst>
                                      </p:cBhvr>
                                      <p:to>
                                        <p:strVal val="visible"/>
                                      </p:to>
                                    </p:set>
                                    <p:animEffect transition="in" filter="fade">
                                      <p:cBhvr>
                                        <p:cTn id="169" dur="500"/>
                                        <p:tgtEl>
                                          <p:spTgt spid="88"/>
                                        </p:tgtEl>
                                      </p:cBhvr>
                                    </p:animEffect>
                                  </p:childTnLst>
                                </p:cTn>
                              </p:par>
                              <p:par>
                                <p:cTn id="170" presetID="10" presetClass="entr" presetSubtype="0" fill="hold" nodeType="withEffect">
                                  <p:stCondLst>
                                    <p:cond delay="0"/>
                                  </p:stCondLst>
                                  <p:childTnLst>
                                    <p:set>
                                      <p:cBhvr>
                                        <p:cTn id="171" dur="1" fill="hold">
                                          <p:stCondLst>
                                            <p:cond delay="0"/>
                                          </p:stCondLst>
                                        </p:cTn>
                                        <p:tgtEl>
                                          <p:spTgt spid="169"/>
                                        </p:tgtEl>
                                        <p:attrNameLst>
                                          <p:attrName>style.visibility</p:attrName>
                                        </p:attrNameLst>
                                      </p:cBhvr>
                                      <p:to>
                                        <p:strVal val="visible"/>
                                      </p:to>
                                    </p:set>
                                    <p:animEffect transition="in" filter="fade">
                                      <p:cBhvr>
                                        <p:cTn id="172" dur="500"/>
                                        <p:tgtEl>
                                          <p:spTgt spid="169"/>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95"/>
                                        </p:tgtEl>
                                        <p:attrNameLst>
                                          <p:attrName>style.visibility</p:attrName>
                                        </p:attrNameLst>
                                      </p:cBhvr>
                                      <p:to>
                                        <p:strVal val="visible"/>
                                      </p:to>
                                    </p:set>
                                    <p:animEffect transition="in" filter="fade">
                                      <p:cBhvr>
                                        <p:cTn id="177" dur="500"/>
                                        <p:tgtEl>
                                          <p:spTgt spid="95"/>
                                        </p:tgtEl>
                                      </p:cBhvr>
                                    </p:animEffect>
                                  </p:childTnLst>
                                </p:cTn>
                              </p:par>
                              <p:par>
                                <p:cTn id="178" presetID="10" presetClass="entr" presetSubtype="0" fill="hold" nodeType="withEffect">
                                  <p:stCondLst>
                                    <p:cond delay="0"/>
                                  </p:stCondLst>
                                  <p:childTnLst>
                                    <p:set>
                                      <p:cBhvr>
                                        <p:cTn id="179" dur="1" fill="hold">
                                          <p:stCondLst>
                                            <p:cond delay="0"/>
                                          </p:stCondLst>
                                        </p:cTn>
                                        <p:tgtEl>
                                          <p:spTgt spid="170"/>
                                        </p:tgtEl>
                                        <p:attrNameLst>
                                          <p:attrName>style.visibility</p:attrName>
                                        </p:attrNameLst>
                                      </p:cBhvr>
                                      <p:to>
                                        <p:strVal val="visible"/>
                                      </p:to>
                                    </p:set>
                                    <p:animEffect transition="in" filter="fade">
                                      <p:cBhvr>
                                        <p:cTn id="180" dur="500"/>
                                        <p:tgtEl>
                                          <p:spTgt spid="170"/>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101"/>
                                        </p:tgtEl>
                                        <p:attrNameLst>
                                          <p:attrName>style.visibility</p:attrName>
                                        </p:attrNameLst>
                                      </p:cBhvr>
                                      <p:to>
                                        <p:strVal val="visible"/>
                                      </p:to>
                                    </p:set>
                                    <p:animEffect transition="in" filter="fade">
                                      <p:cBhvr>
                                        <p:cTn id="185" dur="500"/>
                                        <p:tgtEl>
                                          <p:spTgt spid="101"/>
                                        </p:tgtEl>
                                      </p:cBhvr>
                                    </p:animEffect>
                                  </p:childTnLst>
                                </p:cTn>
                              </p:par>
                              <p:par>
                                <p:cTn id="186" presetID="10" presetClass="entr" presetSubtype="0" fill="hold" nodeType="withEffect">
                                  <p:stCondLst>
                                    <p:cond delay="0"/>
                                  </p:stCondLst>
                                  <p:childTnLst>
                                    <p:set>
                                      <p:cBhvr>
                                        <p:cTn id="187" dur="1" fill="hold">
                                          <p:stCondLst>
                                            <p:cond delay="0"/>
                                          </p:stCondLst>
                                        </p:cTn>
                                        <p:tgtEl>
                                          <p:spTgt spid="171"/>
                                        </p:tgtEl>
                                        <p:attrNameLst>
                                          <p:attrName>style.visibility</p:attrName>
                                        </p:attrNameLst>
                                      </p:cBhvr>
                                      <p:to>
                                        <p:strVal val="visible"/>
                                      </p:to>
                                    </p:set>
                                    <p:animEffect transition="in" filter="fade">
                                      <p:cBhvr>
                                        <p:cTn id="188" dur="500"/>
                                        <p:tgtEl>
                                          <p:spTgt spid="171"/>
                                        </p:tgtEl>
                                      </p:cBhvr>
                                    </p:animEffect>
                                  </p:childTnLst>
                                </p:cTn>
                              </p:par>
                              <p:par>
                                <p:cTn id="189" presetID="10" presetClass="entr" presetSubtype="0" fill="hold" nodeType="withEffect">
                                  <p:stCondLst>
                                    <p:cond delay="0"/>
                                  </p:stCondLst>
                                  <p:childTnLst>
                                    <p:set>
                                      <p:cBhvr>
                                        <p:cTn id="190" dur="1" fill="hold">
                                          <p:stCondLst>
                                            <p:cond delay="0"/>
                                          </p:stCondLst>
                                        </p:cTn>
                                        <p:tgtEl>
                                          <p:spTgt spid="172"/>
                                        </p:tgtEl>
                                        <p:attrNameLst>
                                          <p:attrName>style.visibility</p:attrName>
                                        </p:attrNameLst>
                                      </p:cBhvr>
                                      <p:to>
                                        <p:strVal val="visible"/>
                                      </p:to>
                                    </p:set>
                                    <p:animEffect transition="in" filter="fade">
                                      <p:cBhvr>
                                        <p:cTn id="191" dur="500"/>
                                        <p:tgtEl>
                                          <p:spTgt spid="172"/>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123"/>
                                        </p:tgtEl>
                                        <p:attrNameLst>
                                          <p:attrName>style.visibility</p:attrName>
                                        </p:attrNameLst>
                                      </p:cBhvr>
                                      <p:to>
                                        <p:strVal val="visible"/>
                                      </p:to>
                                    </p:set>
                                    <p:animEffect transition="in" filter="fade">
                                      <p:cBhvr>
                                        <p:cTn id="196" dur="500"/>
                                        <p:tgtEl>
                                          <p:spTgt spid="123"/>
                                        </p:tgtEl>
                                      </p:cBhvr>
                                    </p:animEffect>
                                  </p:childTnLst>
                                </p:cTn>
                              </p:par>
                              <p:par>
                                <p:cTn id="197" presetID="10" presetClass="entr" presetSubtype="0" fill="hold" nodeType="withEffect">
                                  <p:stCondLst>
                                    <p:cond delay="0"/>
                                  </p:stCondLst>
                                  <p:childTnLst>
                                    <p:set>
                                      <p:cBhvr>
                                        <p:cTn id="198" dur="1" fill="hold">
                                          <p:stCondLst>
                                            <p:cond delay="0"/>
                                          </p:stCondLst>
                                        </p:cTn>
                                        <p:tgtEl>
                                          <p:spTgt spid="147"/>
                                        </p:tgtEl>
                                        <p:attrNameLst>
                                          <p:attrName>style.visibility</p:attrName>
                                        </p:attrNameLst>
                                      </p:cBhvr>
                                      <p:to>
                                        <p:strVal val="visible"/>
                                      </p:to>
                                    </p:set>
                                    <p:animEffect transition="in" filter="fade">
                                      <p:cBhvr>
                                        <p:cTn id="199" dur="500"/>
                                        <p:tgtEl>
                                          <p:spTgt spid="147"/>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48"/>
                                        </p:tgtEl>
                                        <p:attrNameLst>
                                          <p:attrName>style.visibility</p:attrName>
                                        </p:attrNameLst>
                                      </p:cBhvr>
                                      <p:to>
                                        <p:strVal val="visible"/>
                                      </p:to>
                                    </p:set>
                                    <p:animEffect transition="in" filter="fade">
                                      <p:cBhvr>
                                        <p:cTn id="202" dur="500"/>
                                        <p:tgtEl>
                                          <p:spTgt spid="148"/>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7"/>
                                        </p:tgtEl>
                                        <p:attrNameLst>
                                          <p:attrName>style.visibility</p:attrName>
                                        </p:attrNameLst>
                                      </p:cBhvr>
                                      <p:to>
                                        <p:strVal val="visible"/>
                                      </p:to>
                                    </p:set>
                                    <p:animEffect transition="in" filter="fade">
                                      <p:cBhvr>
                                        <p:cTn id="207" dur="500"/>
                                        <p:tgtEl>
                                          <p:spTgt spid="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8"/>
                                        </p:tgtEl>
                                        <p:attrNameLst>
                                          <p:attrName>style.visibility</p:attrName>
                                        </p:attrNameLst>
                                      </p:cBhvr>
                                      <p:to>
                                        <p:strVal val="visible"/>
                                      </p:to>
                                    </p:set>
                                    <p:animEffect transition="in" filter="fade">
                                      <p:cBhvr>
                                        <p:cTn id="210" dur="500"/>
                                        <p:tgtEl>
                                          <p:spTgt spid="8"/>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160"/>
                                        </p:tgtEl>
                                        <p:attrNameLst>
                                          <p:attrName>style.visibility</p:attrName>
                                        </p:attrNameLst>
                                      </p:cBhvr>
                                      <p:to>
                                        <p:strVal val="visible"/>
                                      </p:to>
                                    </p:set>
                                    <p:animEffect transition="in" filter="fade">
                                      <p:cBhvr>
                                        <p:cTn id="215" dur="500"/>
                                        <p:tgtEl>
                                          <p:spTgt spid="160"/>
                                        </p:tgtEl>
                                      </p:cBhvr>
                                    </p:animEffect>
                                  </p:childTnLst>
                                </p:cTn>
                              </p:par>
                            </p:childTnLst>
                          </p:cTn>
                        </p:par>
                        <p:par>
                          <p:cTn id="216" fill="hold">
                            <p:stCondLst>
                              <p:cond delay="500"/>
                            </p:stCondLst>
                            <p:childTnLst>
                              <p:par>
                                <p:cTn id="217" presetID="10" presetClass="entr" presetSubtype="0" fill="hold" grpId="0" nodeType="afterEffect">
                                  <p:stCondLst>
                                    <p:cond delay="0"/>
                                  </p:stCondLst>
                                  <p:childTnLst>
                                    <p:set>
                                      <p:cBhvr>
                                        <p:cTn id="218" dur="1" fill="hold">
                                          <p:stCondLst>
                                            <p:cond delay="0"/>
                                          </p:stCondLst>
                                        </p:cTn>
                                        <p:tgtEl>
                                          <p:spTgt spid="164"/>
                                        </p:tgtEl>
                                        <p:attrNameLst>
                                          <p:attrName>style.visibility</p:attrName>
                                        </p:attrNameLst>
                                      </p:cBhvr>
                                      <p:to>
                                        <p:strVal val="visible"/>
                                      </p:to>
                                    </p:set>
                                    <p:animEffect transition="in" filter="fade">
                                      <p:cBhvr>
                                        <p:cTn id="219" dur="500"/>
                                        <p:tgtEl>
                                          <p:spTgt spid="164"/>
                                        </p:tgtEl>
                                      </p:cBhvr>
                                    </p:animEffect>
                                  </p:childTnLst>
                                </p:cTn>
                              </p:par>
                            </p:childTnLst>
                          </p:cTn>
                        </p:par>
                        <p:par>
                          <p:cTn id="220" fill="hold">
                            <p:stCondLst>
                              <p:cond delay="1000"/>
                            </p:stCondLst>
                            <p:childTnLst>
                              <p:par>
                                <p:cTn id="221" presetID="10" presetClass="entr" presetSubtype="0" fill="hold" grpId="0" nodeType="afterEffect">
                                  <p:stCondLst>
                                    <p:cond delay="0"/>
                                  </p:stCondLst>
                                  <p:childTnLst>
                                    <p:set>
                                      <p:cBhvr>
                                        <p:cTn id="222" dur="1" fill="hold">
                                          <p:stCondLst>
                                            <p:cond delay="0"/>
                                          </p:stCondLst>
                                        </p:cTn>
                                        <p:tgtEl>
                                          <p:spTgt spid="166"/>
                                        </p:tgtEl>
                                        <p:attrNameLst>
                                          <p:attrName>style.visibility</p:attrName>
                                        </p:attrNameLst>
                                      </p:cBhvr>
                                      <p:to>
                                        <p:strVal val="visible"/>
                                      </p:to>
                                    </p:set>
                                    <p:animEffect transition="in" filter="fade">
                                      <p:cBhvr>
                                        <p:cTn id="223" dur="500"/>
                                        <p:tgtEl>
                                          <p:spTgt spid="166"/>
                                        </p:tgtEl>
                                      </p:cBhvr>
                                    </p:animEffect>
                                  </p:childTnLst>
                                </p:cTn>
                              </p:par>
                            </p:childTnLst>
                          </p:cTn>
                        </p:par>
                        <p:par>
                          <p:cTn id="224" fill="hold">
                            <p:stCondLst>
                              <p:cond delay="1500"/>
                            </p:stCondLst>
                            <p:childTnLst>
                              <p:par>
                                <p:cTn id="225" presetID="10" presetClass="entr" presetSubtype="0" fill="hold" grpId="0" nodeType="afterEffect">
                                  <p:stCondLst>
                                    <p:cond delay="0"/>
                                  </p:stCondLst>
                                  <p:childTnLst>
                                    <p:set>
                                      <p:cBhvr>
                                        <p:cTn id="226" dur="1" fill="hold">
                                          <p:stCondLst>
                                            <p:cond delay="0"/>
                                          </p:stCondLst>
                                        </p:cTn>
                                        <p:tgtEl>
                                          <p:spTgt spid="168"/>
                                        </p:tgtEl>
                                        <p:attrNameLst>
                                          <p:attrName>style.visibility</p:attrName>
                                        </p:attrNameLst>
                                      </p:cBhvr>
                                      <p:to>
                                        <p:strVal val="visible"/>
                                      </p:to>
                                    </p:set>
                                    <p:animEffect transition="in" filter="fade">
                                      <p:cBhvr>
                                        <p:cTn id="227" dur="500"/>
                                        <p:tgtEl>
                                          <p:spTgt spid="168"/>
                                        </p:tgtEl>
                                      </p:cBhvr>
                                    </p:animEffect>
                                  </p:childTnLst>
                                </p:cTn>
                              </p:par>
                            </p:childTnLst>
                          </p:cTn>
                        </p:par>
                        <p:par>
                          <p:cTn id="228" fill="hold">
                            <p:stCondLst>
                              <p:cond delay="2000"/>
                            </p:stCondLst>
                            <p:childTnLst>
                              <p:par>
                                <p:cTn id="229" presetID="10" presetClass="entr" presetSubtype="0" fill="hold" grpId="0" nodeType="afterEffect">
                                  <p:stCondLst>
                                    <p:cond delay="0"/>
                                  </p:stCondLst>
                                  <p:childTnLst>
                                    <p:set>
                                      <p:cBhvr>
                                        <p:cTn id="230" dur="1" fill="hold">
                                          <p:stCondLst>
                                            <p:cond delay="0"/>
                                          </p:stCondLst>
                                        </p:cTn>
                                        <p:tgtEl>
                                          <p:spTgt spid="151"/>
                                        </p:tgtEl>
                                        <p:attrNameLst>
                                          <p:attrName>style.visibility</p:attrName>
                                        </p:attrNameLst>
                                      </p:cBhvr>
                                      <p:to>
                                        <p:strVal val="visible"/>
                                      </p:to>
                                    </p:set>
                                    <p:animEffect transition="in" filter="fade">
                                      <p:cBhvr>
                                        <p:cTn id="231" dur="500"/>
                                        <p:tgtEl>
                                          <p:spTgt spid="151"/>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nodeType="clickEffect">
                                  <p:stCondLst>
                                    <p:cond delay="0"/>
                                  </p:stCondLst>
                                  <p:childTnLst>
                                    <p:set>
                                      <p:cBhvr>
                                        <p:cTn id="235" dur="1" fill="hold">
                                          <p:stCondLst>
                                            <p:cond delay="0"/>
                                          </p:stCondLst>
                                        </p:cTn>
                                        <p:tgtEl>
                                          <p:spTgt spid="241"/>
                                        </p:tgtEl>
                                        <p:attrNameLst>
                                          <p:attrName>style.visibility</p:attrName>
                                        </p:attrNameLst>
                                      </p:cBhvr>
                                      <p:to>
                                        <p:strVal val="visible"/>
                                      </p:to>
                                    </p:set>
                                    <p:animEffect transition="in" filter="fade">
                                      <p:cBhvr>
                                        <p:cTn id="236" dur="500"/>
                                        <p:tgtEl>
                                          <p:spTgt spid="241"/>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grpId="0" nodeType="clickEffect">
                                  <p:stCondLst>
                                    <p:cond delay="0"/>
                                  </p:stCondLst>
                                  <p:childTnLst>
                                    <p:set>
                                      <p:cBhvr>
                                        <p:cTn id="240" dur="1" fill="hold">
                                          <p:stCondLst>
                                            <p:cond delay="0"/>
                                          </p:stCondLst>
                                        </p:cTn>
                                        <p:tgtEl>
                                          <p:spTgt spid="238"/>
                                        </p:tgtEl>
                                        <p:attrNameLst>
                                          <p:attrName>style.visibility</p:attrName>
                                        </p:attrNameLst>
                                      </p:cBhvr>
                                      <p:to>
                                        <p:strVal val="visible"/>
                                      </p:to>
                                    </p:set>
                                    <p:animEffect transition="in" filter="fade">
                                      <p:cBhvr>
                                        <p:cTn id="241" dur="500"/>
                                        <p:tgtEl>
                                          <p:spTgt spid="238"/>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261"/>
                                        </p:tgtEl>
                                        <p:attrNameLst>
                                          <p:attrName>style.visibility</p:attrName>
                                        </p:attrNameLst>
                                      </p:cBhvr>
                                      <p:to>
                                        <p:strVal val="visible"/>
                                      </p:to>
                                    </p:set>
                                    <p:animEffect transition="in" filter="fade">
                                      <p:cBhvr>
                                        <p:cTn id="244" dur="500"/>
                                        <p:tgtEl>
                                          <p:spTgt spid="261"/>
                                        </p:tgtEl>
                                      </p:cBhvr>
                                    </p:animEffect>
                                  </p:childTnLst>
                                </p:cTn>
                              </p:par>
                              <p:par>
                                <p:cTn id="245" presetID="10" presetClass="entr" presetSubtype="0" fill="hold" nodeType="withEffect">
                                  <p:stCondLst>
                                    <p:cond delay="0"/>
                                  </p:stCondLst>
                                  <p:childTnLst>
                                    <p:set>
                                      <p:cBhvr>
                                        <p:cTn id="246" dur="1" fill="hold">
                                          <p:stCondLst>
                                            <p:cond delay="0"/>
                                          </p:stCondLst>
                                        </p:cTn>
                                        <p:tgtEl>
                                          <p:spTgt spid="281"/>
                                        </p:tgtEl>
                                        <p:attrNameLst>
                                          <p:attrName>style.visibility</p:attrName>
                                        </p:attrNameLst>
                                      </p:cBhvr>
                                      <p:to>
                                        <p:strVal val="visible"/>
                                      </p:to>
                                    </p:set>
                                    <p:animEffect transition="in" filter="fade">
                                      <p:cBhvr>
                                        <p:cTn id="247" dur="500"/>
                                        <p:tgtEl>
                                          <p:spTgt spid="281"/>
                                        </p:tgtEl>
                                      </p:cBhvr>
                                    </p:animEffect>
                                  </p:childTnLst>
                                </p:cTn>
                              </p:par>
                            </p:childTnLst>
                          </p:cTn>
                        </p:par>
                        <p:par>
                          <p:cTn id="248" fill="hold">
                            <p:stCondLst>
                              <p:cond delay="500"/>
                            </p:stCondLst>
                            <p:childTnLst>
                              <p:par>
                                <p:cTn id="249" presetID="10" presetClass="entr" presetSubtype="0" fill="hold" grpId="0" nodeType="afterEffect">
                                  <p:stCondLst>
                                    <p:cond delay="0"/>
                                  </p:stCondLst>
                                  <p:childTnLst>
                                    <p:set>
                                      <p:cBhvr>
                                        <p:cTn id="250" dur="1" fill="hold">
                                          <p:stCondLst>
                                            <p:cond delay="0"/>
                                          </p:stCondLst>
                                        </p:cTn>
                                        <p:tgtEl>
                                          <p:spTgt spid="255"/>
                                        </p:tgtEl>
                                        <p:attrNameLst>
                                          <p:attrName>style.visibility</p:attrName>
                                        </p:attrNameLst>
                                      </p:cBhvr>
                                      <p:to>
                                        <p:strVal val="visible"/>
                                      </p:to>
                                    </p:set>
                                    <p:animEffect transition="in" filter="fade">
                                      <p:cBhvr>
                                        <p:cTn id="251" dur="500"/>
                                        <p:tgtEl>
                                          <p:spTgt spid="255"/>
                                        </p:tgtEl>
                                      </p:cBhvr>
                                    </p:animEffect>
                                  </p:childTnLst>
                                </p:cTn>
                              </p:par>
                            </p:childTnLst>
                          </p:cTn>
                        </p:par>
                        <p:par>
                          <p:cTn id="252" fill="hold">
                            <p:stCondLst>
                              <p:cond delay="1000"/>
                            </p:stCondLst>
                            <p:childTnLst>
                              <p:par>
                                <p:cTn id="253" presetID="10" presetClass="entr" presetSubtype="0" fill="hold" grpId="0" nodeType="afterEffect">
                                  <p:stCondLst>
                                    <p:cond delay="0"/>
                                  </p:stCondLst>
                                  <p:childTnLst>
                                    <p:set>
                                      <p:cBhvr>
                                        <p:cTn id="254" dur="1" fill="hold">
                                          <p:stCondLst>
                                            <p:cond delay="0"/>
                                          </p:stCondLst>
                                        </p:cTn>
                                        <p:tgtEl>
                                          <p:spTgt spid="262"/>
                                        </p:tgtEl>
                                        <p:attrNameLst>
                                          <p:attrName>style.visibility</p:attrName>
                                        </p:attrNameLst>
                                      </p:cBhvr>
                                      <p:to>
                                        <p:strVal val="visible"/>
                                      </p:to>
                                    </p:set>
                                    <p:animEffect transition="in" filter="fade">
                                      <p:cBhvr>
                                        <p:cTn id="255" dur="500"/>
                                        <p:tgtEl>
                                          <p:spTgt spid="262"/>
                                        </p:tgtEl>
                                      </p:cBhvr>
                                    </p:animEffect>
                                  </p:childTnLst>
                                </p:cTn>
                              </p:par>
                            </p:childTnLst>
                          </p:cTn>
                        </p:par>
                        <p:par>
                          <p:cTn id="256" fill="hold">
                            <p:stCondLst>
                              <p:cond delay="1500"/>
                            </p:stCondLst>
                            <p:childTnLst>
                              <p:par>
                                <p:cTn id="257" presetID="10" presetClass="entr" presetSubtype="0" fill="hold" nodeType="afterEffect">
                                  <p:stCondLst>
                                    <p:cond delay="0"/>
                                  </p:stCondLst>
                                  <p:childTnLst>
                                    <p:set>
                                      <p:cBhvr>
                                        <p:cTn id="258" dur="1" fill="hold">
                                          <p:stCondLst>
                                            <p:cond delay="0"/>
                                          </p:stCondLst>
                                        </p:cTn>
                                        <p:tgtEl>
                                          <p:spTgt spid="279"/>
                                        </p:tgtEl>
                                        <p:attrNameLst>
                                          <p:attrName>style.visibility</p:attrName>
                                        </p:attrNameLst>
                                      </p:cBhvr>
                                      <p:to>
                                        <p:strVal val="visible"/>
                                      </p:to>
                                    </p:set>
                                    <p:animEffect transition="in" filter="fade">
                                      <p:cBhvr>
                                        <p:cTn id="259" dur="500"/>
                                        <p:tgtEl>
                                          <p:spTgt spid="279"/>
                                        </p:tgtEl>
                                      </p:cBhvr>
                                    </p:animEffect>
                                  </p:childTnLst>
                                </p:cTn>
                              </p:par>
                            </p:childTnLst>
                          </p:cTn>
                        </p:par>
                        <p:par>
                          <p:cTn id="260" fill="hold">
                            <p:stCondLst>
                              <p:cond delay="2000"/>
                            </p:stCondLst>
                            <p:childTnLst>
                              <p:par>
                                <p:cTn id="261" presetID="10" presetClass="entr" presetSubtype="0" fill="hold" grpId="0" nodeType="afterEffect">
                                  <p:stCondLst>
                                    <p:cond delay="0"/>
                                  </p:stCondLst>
                                  <p:childTnLst>
                                    <p:set>
                                      <p:cBhvr>
                                        <p:cTn id="262" dur="1" fill="hold">
                                          <p:stCondLst>
                                            <p:cond delay="0"/>
                                          </p:stCondLst>
                                        </p:cTn>
                                        <p:tgtEl>
                                          <p:spTgt spid="256"/>
                                        </p:tgtEl>
                                        <p:attrNameLst>
                                          <p:attrName>style.visibility</p:attrName>
                                        </p:attrNameLst>
                                      </p:cBhvr>
                                      <p:to>
                                        <p:strVal val="visible"/>
                                      </p:to>
                                    </p:set>
                                    <p:animEffect transition="in" filter="fade">
                                      <p:cBhvr>
                                        <p:cTn id="263" dur="500"/>
                                        <p:tgtEl>
                                          <p:spTgt spid="256"/>
                                        </p:tgtEl>
                                      </p:cBhvr>
                                    </p:animEffect>
                                  </p:childTnLst>
                                </p:cTn>
                              </p:par>
                            </p:childTnLst>
                          </p:cTn>
                        </p:par>
                        <p:par>
                          <p:cTn id="264" fill="hold">
                            <p:stCondLst>
                              <p:cond delay="2500"/>
                            </p:stCondLst>
                            <p:childTnLst>
                              <p:par>
                                <p:cTn id="265" presetID="10" presetClass="entr" presetSubtype="0" fill="hold" grpId="0" nodeType="afterEffect">
                                  <p:stCondLst>
                                    <p:cond delay="0"/>
                                  </p:stCondLst>
                                  <p:childTnLst>
                                    <p:set>
                                      <p:cBhvr>
                                        <p:cTn id="266" dur="1" fill="hold">
                                          <p:stCondLst>
                                            <p:cond delay="0"/>
                                          </p:stCondLst>
                                        </p:cTn>
                                        <p:tgtEl>
                                          <p:spTgt spid="263"/>
                                        </p:tgtEl>
                                        <p:attrNameLst>
                                          <p:attrName>style.visibility</p:attrName>
                                        </p:attrNameLst>
                                      </p:cBhvr>
                                      <p:to>
                                        <p:strVal val="visible"/>
                                      </p:to>
                                    </p:set>
                                    <p:animEffect transition="in" filter="fade">
                                      <p:cBhvr>
                                        <p:cTn id="267" dur="500"/>
                                        <p:tgtEl>
                                          <p:spTgt spid="263"/>
                                        </p:tgtEl>
                                      </p:cBhvr>
                                    </p:animEffect>
                                  </p:childTnLst>
                                </p:cTn>
                              </p:par>
                            </p:childTnLst>
                          </p:cTn>
                        </p:par>
                        <p:par>
                          <p:cTn id="268" fill="hold">
                            <p:stCondLst>
                              <p:cond delay="3000"/>
                            </p:stCondLst>
                            <p:childTnLst>
                              <p:par>
                                <p:cTn id="269" presetID="10" presetClass="entr" presetSubtype="0" fill="hold" nodeType="afterEffect">
                                  <p:stCondLst>
                                    <p:cond delay="0"/>
                                  </p:stCondLst>
                                  <p:childTnLst>
                                    <p:set>
                                      <p:cBhvr>
                                        <p:cTn id="270" dur="1" fill="hold">
                                          <p:stCondLst>
                                            <p:cond delay="0"/>
                                          </p:stCondLst>
                                        </p:cTn>
                                        <p:tgtEl>
                                          <p:spTgt spid="277"/>
                                        </p:tgtEl>
                                        <p:attrNameLst>
                                          <p:attrName>style.visibility</p:attrName>
                                        </p:attrNameLst>
                                      </p:cBhvr>
                                      <p:to>
                                        <p:strVal val="visible"/>
                                      </p:to>
                                    </p:set>
                                    <p:animEffect transition="in" filter="fade">
                                      <p:cBhvr>
                                        <p:cTn id="271" dur="500"/>
                                        <p:tgtEl>
                                          <p:spTgt spid="277"/>
                                        </p:tgtEl>
                                      </p:cBhvr>
                                    </p:animEffect>
                                  </p:childTnLst>
                                </p:cTn>
                              </p:par>
                            </p:childTnLst>
                          </p:cTn>
                        </p:par>
                        <p:par>
                          <p:cTn id="272" fill="hold">
                            <p:stCondLst>
                              <p:cond delay="3500"/>
                            </p:stCondLst>
                            <p:childTnLst>
                              <p:par>
                                <p:cTn id="273" presetID="10" presetClass="entr" presetSubtype="0" fill="hold" grpId="0" nodeType="afterEffect">
                                  <p:stCondLst>
                                    <p:cond delay="0"/>
                                  </p:stCondLst>
                                  <p:childTnLst>
                                    <p:set>
                                      <p:cBhvr>
                                        <p:cTn id="274" dur="1" fill="hold">
                                          <p:stCondLst>
                                            <p:cond delay="0"/>
                                          </p:stCondLst>
                                        </p:cTn>
                                        <p:tgtEl>
                                          <p:spTgt spid="257"/>
                                        </p:tgtEl>
                                        <p:attrNameLst>
                                          <p:attrName>style.visibility</p:attrName>
                                        </p:attrNameLst>
                                      </p:cBhvr>
                                      <p:to>
                                        <p:strVal val="visible"/>
                                      </p:to>
                                    </p:set>
                                    <p:animEffect transition="in" filter="fade">
                                      <p:cBhvr>
                                        <p:cTn id="275" dur="500"/>
                                        <p:tgtEl>
                                          <p:spTgt spid="257"/>
                                        </p:tgtEl>
                                      </p:cBhvr>
                                    </p:animEffect>
                                  </p:childTnLst>
                                </p:cTn>
                              </p:par>
                            </p:childTnLst>
                          </p:cTn>
                        </p:par>
                        <p:par>
                          <p:cTn id="276" fill="hold">
                            <p:stCondLst>
                              <p:cond delay="4000"/>
                            </p:stCondLst>
                            <p:childTnLst>
                              <p:par>
                                <p:cTn id="277" presetID="10" presetClass="entr" presetSubtype="0" fill="hold" grpId="0" nodeType="afterEffect">
                                  <p:stCondLst>
                                    <p:cond delay="0"/>
                                  </p:stCondLst>
                                  <p:childTnLst>
                                    <p:set>
                                      <p:cBhvr>
                                        <p:cTn id="278" dur="1" fill="hold">
                                          <p:stCondLst>
                                            <p:cond delay="0"/>
                                          </p:stCondLst>
                                        </p:cTn>
                                        <p:tgtEl>
                                          <p:spTgt spid="264"/>
                                        </p:tgtEl>
                                        <p:attrNameLst>
                                          <p:attrName>style.visibility</p:attrName>
                                        </p:attrNameLst>
                                      </p:cBhvr>
                                      <p:to>
                                        <p:strVal val="visible"/>
                                      </p:to>
                                    </p:set>
                                    <p:animEffect transition="in" filter="fade">
                                      <p:cBhvr>
                                        <p:cTn id="279" dur="500"/>
                                        <p:tgtEl>
                                          <p:spTgt spid="264"/>
                                        </p:tgtEl>
                                      </p:cBhvr>
                                    </p:animEffect>
                                  </p:childTnLst>
                                </p:cTn>
                              </p:par>
                            </p:childTnLst>
                          </p:cTn>
                        </p:par>
                        <p:par>
                          <p:cTn id="280" fill="hold">
                            <p:stCondLst>
                              <p:cond delay="4500"/>
                            </p:stCondLst>
                            <p:childTnLst>
                              <p:par>
                                <p:cTn id="281" presetID="10" presetClass="entr" presetSubtype="0" fill="hold" nodeType="afterEffect">
                                  <p:stCondLst>
                                    <p:cond delay="0"/>
                                  </p:stCondLst>
                                  <p:childTnLst>
                                    <p:set>
                                      <p:cBhvr>
                                        <p:cTn id="282" dur="1" fill="hold">
                                          <p:stCondLst>
                                            <p:cond delay="0"/>
                                          </p:stCondLst>
                                        </p:cTn>
                                        <p:tgtEl>
                                          <p:spTgt spid="275"/>
                                        </p:tgtEl>
                                        <p:attrNameLst>
                                          <p:attrName>style.visibility</p:attrName>
                                        </p:attrNameLst>
                                      </p:cBhvr>
                                      <p:to>
                                        <p:strVal val="visible"/>
                                      </p:to>
                                    </p:set>
                                    <p:animEffect transition="in" filter="fade">
                                      <p:cBhvr>
                                        <p:cTn id="283" dur="500"/>
                                        <p:tgtEl>
                                          <p:spTgt spid="275"/>
                                        </p:tgtEl>
                                      </p:cBhvr>
                                    </p:animEffect>
                                  </p:childTnLst>
                                </p:cTn>
                              </p:par>
                            </p:childTnLst>
                          </p:cTn>
                        </p:par>
                        <p:par>
                          <p:cTn id="284" fill="hold">
                            <p:stCondLst>
                              <p:cond delay="5000"/>
                            </p:stCondLst>
                            <p:childTnLst>
                              <p:par>
                                <p:cTn id="285" presetID="10" presetClass="entr" presetSubtype="0" fill="hold" grpId="0" nodeType="afterEffect">
                                  <p:stCondLst>
                                    <p:cond delay="0"/>
                                  </p:stCondLst>
                                  <p:childTnLst>
                                    <p:set>
                                      <p:cBhvr>
                                        <p:cTn id="286" dur="1" fill="hold">
                                          <p:stCondLst>
                                            <p:cond delay="0"/>
                                          </p:stCondLst>
                                        </p:cTn>
                                        <p:tgtEl>
                                          <p:spTgt spid="258"/>
                                        </p:tgtEl>
                                        <p:attrNameLst>
                                          <p:attrName>style.visibility</p:attrName>
                                        </p:attrNameLst>
                                      </p:cBhvr>
                                      <p:to>
                                        <p:strVal val="visible"/>
                                      </p:to>
                                    </p:set>
                                    <p:animEffect transition="in" filter="fade">
                                      <p:cBhvr>
                                        <p:cTn id="287" dur="500"/>
                                        <p:tgtEl>
                                          <p:spTgt spid="258"/>
                                        </p:tgtEl>
                                      </p:cBhvr>
                                    </p:animEffect>
                                  </p:childTnLst>
                                </p:cTn>
                              </p:par>
                            </p:childTnLst>
                          </p:cTn>
                        </p:par>
                        <p:par>
                          <p:cTn id="288" fill="hold">
                            <p:stCondLst>
                              <p:cond delay="5500"/>
                            </p:stCondLst>
                            <p:childTnLst>
                              <p:par>
                                <p:cTn id="289" presetID="10" presetClass="entr" presetSubtype="0" fill="hold" grpId="0" nodeType="afterEffect">
                                  <p:stCondLst>
                                    <p:cond delay="0"/>
                                  </p:stCondLst>
                                  <p:childTnLst>
                                    <p:set>
                                      <p:cBhvr>
                                        <p:cTn id="290" dur="1" fill="hold">
                                          <p:stCondLst>
                                            <p:cond delay="0"/>
                                          </p:stCondLst>
                                        </p:cTn>
                                        <p:tgtEl>
                                          <p:spTgt spid="265"/>
                                        </p:tgtEl>
                                        <p:attrNameLst>
                                          <p:attrName>style.visibility</p:attrName>
                                        </p:attrNameLst>
                                      </p:cBhvr>
                                      <p:to>
                                        <p:strVal val="visible"/>
                                      </p:to>
                                    </p:set>
                                    <p:animEffect transition="in" filter="fade">
                                      <p:cBhvr>
                                        <p:cTn id="291" dur="500"/>
                                        <p:tgtEl>
                                          <p:spTgt spid="265"/>
                                        </p:tgtEl>
                                      </p:cBhvr>
                                    </p:animEffect>
                                  </p:childTnLst>
                                </p:cTn>
                              </p:par>
                            </p:childTnLst>
                          </p:cTn>
                        </p:par>
                        <p:par>
                          <p:cTn id="292" fill="hold">
                            <p:stCondLst>
                              <p:cond delay="6000"/>
                            </p:stCondLst>
                            <p:childTnLst>
                              <p:par>
                                <p:cTn id="293" presetID="10" presetClass="entr" presetSubtype="0" fill="hold" nodeType="afterEffect">
                                  <p:stCondLst>
                                    <p:cond delay="0"/>
                                  </p:stCondLst>
                                  <p:childTnLst>
                                    <p:set>
                                      <p:cBhvr>
                                        <p:cTn id="294" dur="1" fill="hold">
                                          <p:stCondLst>
                                            <p:cond delay="0"/>
                                          </p:stCondLst>
                                        </p:cTn>
                                        <p:tgtEl>
                                          <p:spTgt spid="273"/>
                                        </p:tgtEl>
                                        <p:attrNameLst>
                                          <p:attrName>style.visibility</p:attrName>
                                        </p:attrNameLst>
                                      </p:cBhvr>
                                      <p:to>
                                        <p:strVal val="visible"/>
                                      </p:to>
                                    </p:set>
                                    <p:animEffect transition="in" filter="fade">
                                      <p:cBhvr>
                                        <p:cTn id="295" dur="500"/>
                                        <p:tgtEl>
                                          <p:spTgt spid="273"/>
                                        </p:tgtEl>
                                      </p:cBhvr>
                                    </p:animEffect>
                                  </p:childTnLst>
                                </p:cTn>
                              </p:par>
                            </p:childTnLst>
                          </p:cTn>
                        </p:par>
                        <p:par>
                          <p:cTn id="296" fill="hold">
                            <p:stCondLst>
                              <p:cond delay="6500"/>
                            </p:stCondLst>
                            <p:childTnLst>
                              <p:par>
                                <p:cTn id="297" presetID="10" presetClass="entr" presetSubtype="0" fill="hold" grpId="0" nodeType="afterEffect">
                                  <p:stCondLst>
                                    <p:cond delay="0"/>
                                  </p:stCondLst>
                                  <p:childTnLst>
                                    <p:set>
                                      <p:cBhvr>
                                        <p:cTn id="298" dur="1" fill="hold">
                                          <p:stCondLst>
                                            <p:cond delay="0"/>
                                          </p:stCondLst>
                                        </p:cTn>
                                        <p:tgtEl>
                                          <p:spTgt spid="259"/>
                                        </p:tgtEl>
                                        <p:attrNameLst>
                                          <p:attrName>style.visibility</p:attrName>
                                        </p:attrNameLst>
                                      </p:cBhvr>
                                      <p:to>
                                        <p:strVal val="visible"/>
                                      </p:to>
                                    </p:set>
                                    <p:animEffect transition="in" filter="fade">
                                      <p:cBhvr>
                                        <p:cTn id="299" dur="500"/>
                                        <p:tgtEl>
                                          <p:spTgt spid="259"/>
                                        </p:tgtEl>
                                      </p:cBhvr>
                                    </p:animEffect>
                                  </p:childTnLst>
                                </p:cTn>
                              </p:par>
                            </p:childTnLst>
                          </p:cTn>
                        </p:par>
                        <p:par>
                          <p:cTn id="300" fill="hold">
                            <p:stCondLst>
                              <p:cond delay="7000"/>
                            </p:stCondLst>
                            <p:childTnLst>
                              <p:par>
                                <p:cTn id="301" presetID="10" presetClass="entr" presetSubtype="0" fill="hold" grpId="0" nodeType="afterEffect">
                                  <p:stCondLst>
                                    <p:cond delay="0"/>
                                  </p:stCondLst>
                                  <p:childTnLst>
                                    <p:set>
                                      <p:cBhvr>
                                        <p:cTn id="302" dur="1" fill="hold">
                                          <p:stCondLst>
                                            <p:cond delay="0"/>
                                          </p:stCondLst>
                                        </p:cTn>
                                        <p:tgtEl>
                                          <p:spTgt spid="266"/>
                                        </p:tgtEl>
                                        <p:attrNameLst>
                                          <p:attrName>style.visibility</p:attrName>
                                        </p:attrNameLst>
                                      </p:cBhvr>
                                      <p:to>
                                        <p:strVal val="visible"/>
                                      </p:to>
                                    </p:set>
                                    <p:animEffect transition="in" filter="fade">
                                      <p:cBhvr>
                                        <p:cTn id="303" dur="500"/>
                                        <p:tgtEl>
                                          <p:spTgt spid="266"/>
                                        </p:tgtEl>
                                      </p:cBhvr>
                                    </p:animEffect>
                                  </p:childTnLst>
                                </p:cTn>
                              </p:par>
                            </p:childTnLst>
                          </p:cTn>
                        </p:par>
                        <p:par>
                          <p:cTn id="304" fill="hold">
                            <p:stCondLst>
                              <p:cond delay="7500"/>
                            </p:stCondLst>
                            <p:childTnLst>
                              <p:par>
                                <p:cTn id="305" presetID="10" presetClass="entr" presetSubtype="0" fill="hold" nodeType="afterEffect">
                                  <p:stCondLst>
                                    <p:cond delay="0"/>
                                  </p:stCondLst>
                                  <p:childTnLst>
                                    <p:set>
                                      <p:cBhvr>
                                        <p:cTn id="306" dur="1" fill="hold">
                                          <p:stCondLst>
                                            <p:cond delay="0"/>
                                          </p:stCondLst>
                                        </p:cTn>
                                        <p:tgtEl>
                                          <p:spTgt spid="271"/>
                                        </p:tgtEl>
                                        <p:attrNameLst>
                                          <p:attrName>style.visibility</p:attrName>
                                        </p:attrNameLst>
                                      </p:cBhvr>
                                      <p:to>
                                        <p:strVal val="visible"/>
                                      </p:to>
                                    </p:set>
                                    <p:animEffect transition="in" filter="fade">
                                      <p:cBhvr>
                                        <p:cTn id="307" dur="500"/>
                                        <p:tgtEl>
                                          <p:spTgt spid="271"/>
                                        </p:tgtEl>
                                      </p:cBhvr>
                                    </p:animEffect>
                                  </p:childTnLst>
                                </p:cTn>
                              </p:par>
                            </p:childTnLst>
                          </p:cTn>
                        </p:par>
                        <p:par>
                          <p:cTn id="308" fill="hold">
                            <p:stCondLst>
                              <p:cond delay="8000"/>
                            </p:stCondLst>
                            <p:childTnLst>
                              <p:par>
                                <p:cTn id="309" presetID="10" presetClass="entr" presetSubtype="0" fill="hold" grpId="0" nodeType="afterEffect">
                                  <p:stCondLst>
                                    <p:cond delay="0"/>
                                  </p:stCondLst>
                                  <p:childTnLst>
                                    <p:set>
                                      <p:cBhvr>
                                        <p:cTn id="310" dur="1" fill="hold">
                                          <p:stCondLst>
                                            <p:cond delay="0"/>
                                          </p:stCondLst>
                                        </p:cTn>
                                        <p:tgtEl>
                                          <p:spTgt spid="260"/>
                                        </p:tgtEl>
                                        <p:attrNameLst>
                                          <p:attrName>style.visibility</p:attrName>
                                        </p:attrNameLst>
                                      </p:cBhvr>
                                      <p:to>
                                        <p:strVal val="visible"/>
                                      </p:to>
                                    </p:set>
                                    <p:animEffect transition="in" filter="fade">
                                      <p:cBhvr>
                                        <p:cTn id="311" dur="500"/>
                                        <p:tgtEl>
                                          <p:spTgt spid="260"/>
                                        </p:tgtEl>
                                      </p:cBhvr>
                                    </p:animEffect>
                                  </p:childTnLst>
                                </p:cTn>
                              </p:par>
                            </p:childTnLst>
                          </p:cTn>
                        </p:par>
                        <p:par>
                          <p:cTn id="312" fill="hold">
                            <p:stCondLst>
                              <p:cond delay="8500"/>
                            </p:stCondLst>
                            <p:childTnLst>
                              <p:par>
                                <p:cTn id="313" presetID="10" presetClass="entr" presetSubtype="0" fill="hold" grpId="0" nodeType="afterEffect">
                                  <p:stCondLst>
                                    <p:cond delay="0"/>
                                  </p:stCondLst>
                                  <p:childTnLst>
                                    <p:set>
                                      <p:cBhvr>
                                        <p:cTn id="314" dur="1" fill="hold">
                                          <p:stCondLst>
                                            <p:cond delay="0"/>
                                          </p:stCondLst>
                                        </p:cTn>
                                        <p:tgtEl>
                                          <p:spTgt spid="267"/>
                                        </p:tgtEl>
                                        <p:attrNameLst>
                                          <p:attrName>style.visibility</p:attrName>
                                        </p:attrNameLst>
                                      </p:cBhvr>
                                      <p:to>
                                        <p:strVal val="visible"/>
                                      </p:to>
                                    </p:set>
                                    <p:animEffect transition="in" filter="fade">
                                      <p:cBhvr>
                                        <p:cTn id="315" dur="500"/>
                                        <p:tgtEl>
                                          <p:spTgt spid="267"/>
                                        </p:tgtEl>
                                      </p:cBhvr>
                                    </p:animEffect>
                                  </p:childTnLst>
                                </p:cTn>
                              </p:par>
                            </p:childTnLst>
                          </p:cTn>
                        </p:par>
                        <p:par>
                          <p:cTn id="316" fill="hold">
                            <p:stCondLst>
                              <p:cond delay="9000"/>
                            </p:stCondLst>
                            <p:childTnLst>
                              <p:par>
                                <p:cTn id="317" presetID="10" presetClass="entr" presetSubtype="0" fill="hold" nodeType="afterEffect">
                                  <p:stCondLst>
                                    <p:cond delay="0"/>
                                  </p:stCondLst>
                                  <p:childTnLst>
                                    <p:set>
                                      <p:cBhvr>
                                        <p:cTn id="318" dur="1" fill="hold">
                                          <p:stCondLst>
                                            <p:cond delay="0"/>
                                          </p:stCondLst>
                                        </p:cTn>
                                        <p:tgtEl>
                                          <p:spTgt spid="269"/>
                                        </p:tgtEl>
                                        <p:attrNameLst>
                                          <p:attrName>style.visibility</p:attrName>
                                        </p:attrNameLst>
                                      </p:cBhvr>
                                      <p:to>
                                        <p:strVal val="visible"/>
                                      </p:to>
                                    </p:set>
                                    <p:animEffect transition="in" filter="fade">
                                      <p:cBhvr>
                                        <p:cTn id="319"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76" grpId="0" animBg="1"/>
      <p:bldP spid="98" grpId="0" animBg="1"/>
      <p:bldP spid="148" grpId="0"/>
      <p:bldP spid="160" grpId="0" animBg="1"/>
      <p:bldP spid="164" grpId="0" animBg="1"/>
      <p:bldP spid="166" grpId="0" animBg="1"/>
      <p:bldP spid="168" grpId="0" animBg="1"/>
      <p:bldP spid="11" grpId="0"/>
      <p:bldP spid="41" grpId="0"/>
      <p:bldP spid="48" grpId="0"/>
      <p:bldP spid="64" grpId="0"/>
      <p:bldP spid="75" grpId="0"/>
      <p:bldP spid="123" grpId="0"/>
      <p:bldP spid="151" grpId="0" animBg="1"/>
      <p:bldP spid="238"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C3346DC7-75F3-4A56-A31C-EDB480C3B688}"/>
              </a:ext>
            </a:extLst>
          </p:cNvPr>
          <p:cNvSpPr/>
          <p:nvPr/>
        </p:nvSpPr>
        <p:spPr bwMode="auto">
          <a:xfrm>
            <a:off x="9300234"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A6468247-02CA-497C-98DA-9C23E7892105}"/>
              </a:ext>
            </a:extLst>
          </p:cNvPr>
          <p:cNvSpPr/>
          <p:nvPr/>
        </p:nvSpPr>
        <p:spPr bwMode="auto">
          <a:xfrm>
            <a:off x="5548284"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1DF792F1-B77E-2E40-9CE1-6DF57AB5E358}"/>
              </a:ext>
            </a:extLst>
          </p:cNvPr>
          <p:cNvSpPr/>
          <p:nvPr/>
        </p:nvSpPr>
        <p:spPr bwMode="auto">
          <a:xfrm>
            <a:off x="0" y="3690458"/>
            <a:ext cx="12192000" cy="3167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9" marR="0" lvl="0" indent="-113605" algn="l" defTabSz="914049" rtl="0" eaLnBrk="1" fontAlgn="auto" latinLnBrk="0" hangingPunct="1">
              <a:lnSpc>
                <a:spcPct val="100000"/>
              </a:lnSpc>
              <a:spcBef>
                <a:spcPts val="0"/>
              </a:spcBef>
              <a:spcAft>
                <a:spcPts val="392"/>
              </a:spcAft>
              <a:buClrTx/>
              <a:buSzTx/>
              <a:buFont typeface="Arial" panose="020B0604020202020204" pitchFamily="34" charset="0"/>
              <a:buChar char="•"/>
              <a:tabLst>
                <a:tab pos="56024" algn="l"/>
              </a:tabLst>
              <a:defRPr/>
            </a:pPr>
            <a:endParaRPr kumimoji="0" lang="en-US" sz="1765"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 name="Text Placeholder 3">
            <a:extLst>
              <a:ext uri="{FF2B5EF4-FFF2-40B4-BE49-F238E27FC236}">
                <a16:creationId xmlns:a16="http://schemas.microsoft.com/office/drawing/2014/main" id="{713EA6B9-BF59-D84A-A822-6FD25B998072}"/>
              </a:ext>
            </a:extLst>
          </p:cNvPr>
          <p:cNvSpPr>
            <a:spLocks noGrp="1"/>
          </p:cNvSpPr>
          <p:nvPr>
            <p:ph type="body" sz="quarter" idx="24"/>
          </p:nvPr>
        </p:nvSpPr>
        <p:spPr>
          <a:xfrm>
            <a:off x="763189" y="2548163"/>
            <a:ext cx="3075616" cy="816329"/>
          </a:xfrm>
        </p:spPr>
        <p:txBody>
          <a:bodyPr anchor="t"/>
          <a:lstStyle/>
          <a:p>
            <a:pPr defTabSz="932293" fontAlgn="base">
              <a:spcBef>
                <a:spcPts val="1176"/>
              </a:spcBef>
              <a:spcAft>
                <a:spcPts val="0"/>
              </a:spcAft>
              <a:buSzTx/>
              <a:defRPr/>
            </a:pPr>
            <a:r>
              <a:rPr lang="en-US" sz="1600">
                <a:solidFill>
                  <a:schemeClr val="tx1"/>
                </a:solidFill>
                <a:latin typeface="+mn-lt"/>
                <a:cs typeface="Segoe UI" panose="020B0502040204020203" pitchFamily="34" charset="0"/>
              </a:rPr>
              <a:t>Low-code AI solutions for </a:t>
            </a:r>
            <a:br>
              <a:rPr lang="en-US" sz="1600">
                <a:solidFill>
                  <a:schemeClr val="tx1"/>
                </a:solidFill>
                <a:latin typeface="+mn-lt"/>
                <a:cs typeface="Segoe UI" panose="020B0502040204020203" pitchFamily="34" charset="0"/>
              </a:rPr>
            </a:br>
            <a:r>
              <a:rPr lang="en-US" sz="1600">
                <a:solidFill>
                  <a:schemeClr val="tx1"/>
                </a:solidFill>
                <a:latin typeface="+mn-lt"/>
                <a:cs typeface="Segoe UI" panose="020B0502040204020203" pitchFamily="34" charset="0"/>
              </a:rPr>
              <a:t>Power Platform leveraging </a:t>
            </a:r>
            <a:br>
              <a:rPr lang="en-US" sz="1600">
                <a:solidFill>
                  <a:schemeClr val="tx1"/>
                </a:solidFill>
                <a:latin typeface="+mn-lt"/>
                <a:cs typeface="Segoe UI" panose="020B0502040204020203" pitchFamily="34" charset="0"/>
              </a:rPr>
            </a:br>
            <a:r>
              <a:rPr lang="en-US" sz="1600">
                <a:solidFill>
                  <a:schemeClr val="tx1"/>
                </a:solidFill>
                <a:latin typeface="+mn-lt"/>
                <a:cs typeface="Segoe UI" panose="020B0502040204020203" pitchFamily="34" charset="0"/>
              </a:rPr>
              <a:t>the power of Azure AI.</a:t>
            </a:r>
          </a:p>
        </p:txBody>
      </p:sp>
      <p:sp>
        <p:nvSpPr>
          <p:cNvPr id="20" name="Text Placeholder 3">
            <a:extLst>
              <a:ext uri="{FF2B5EF4-FFF2-40B4-BE49-F238E27FC236}">
                <a16:creationId xmlns:a16="http://schemas.microsoft.com/office/drawing/2014/main" id="{FFDF1BCF-BBE7-F442-94C2-158C6DB9357D}"/>
              </a:ext>
            </a:extLst>
          </p:cNvPr>
          <p:cNvSpPr txBox="1">
            <a:spLocks/>
          </p:cNvSpPr>
          <p:nvPr/>
        </p:nvSpPr>
        <p:spPr>
          <a:xfrm>
            <a:off x="4634549" y="2548163"/>
            <a:ext cx="3075616" cy="1046805"/>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Native integration with Common Data Service enables data from CDS, Azure Data Lakes.</a:t>
            </a:r>
          </a:p>
        </p:txBody>
      </p:sp>
      <p:sp>
        <p:nvSpPr>
          <p:cNvPr id="21" name="Text Placeholder 3">
            <a:extLst>
              <a:ext uri="{FF2B5EF4-FFF2-40B4-BE49-F238E27FC236}">
                <a16:creationId xmlns:a16="http://schemas.microsoft.com/office/drawing/2014/main" id="{EC193521-8464-DA46-85BF-DDCA9CC67AC5}"/>
              </a:ext>
            </a:extLst>
          </p:cNvPr>
          <p:cNvSpPr txBox="1">
            <a:spLocks/>
          </p:cNvSpPr>
          <p:nvPr/>
        </p:nvSpPr>
        <p:spPr>
          <a:xfrm>
            <a:off x="8505910" y="2548163"/>
            <a:ext cx="3329601" cy="1046805"/>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Leverage predictions directly from Common Data Service across your Power Platform solutions, Dynamics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365, or Microsoft 365.</a:t>
            </a:r>
          </a:p>
          <a:p>
            <a:pPr marL="0" marR="0" lvl="0" indent="0" algn="l" defTabSz="932293" rtl="0" eaLnBrk="1" fontAlgn="base" latinLnBrk="0" hangingPunct="1">
              <a:lnSpc>
                <a:spcPct val="100000"/>
              </a:lnSpc>
              <a:spcBef>
                <a:spcPts val="1176"/>
              </a:spcBef>
              <a:spcAft>
                <a:spcPts val="0"/>
              </a:spcAft>
              <a:buClrTx/>
              <a:buSzTx/>
              <a:buFont typeface="Wingdings" panose="05000000000000000000" pitchFamily="2" charset="2"/>
              <a:buNone/>
              <a:tabLst/>
              <a:defRPr/>
            </a:pPr>
            <a:endParaRPr kumimoji="0" lang="en-US" sz="1600"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endParaRPr>
          </a:p>
        </p:txBody>
      </p:sp>
      <p:sp>
        <p:nvSpPr>
          <p:cNvPr id="22" name="ChatBot_F08B" title="Icon of a robotic chat bubble with a smiley face">
            <a:extLst>
              <a:ext uri="{FF2B5EF4-FFF2-40B4-BE49-F238E27FC236}">
                <a16:creationId xmlns:a16="http://schemas.microsoft.com/office/drawing/2014/main" id="{67E2D011-6566-4C4A-9651-2C73DBFE61D2}"/>
              </a:ext>
            </a:extLst>
          </p:cNvPr>
          <p:cNvSpPr>
            <a:spLocks noChangeAspect="1" noEditPoints="1"/>
          </p:cNvSpPr>
          <p:nvPr/>
        </p:nvSpPr>
        <p:spPr bwMode="auto">
          <a:xfrm>
            <a:off x="1546323" y="1913545"/>
            <a:ext cx="349654" cy="451626"/>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solidFill>
            <a:srgbClr val="0078D4"/>
          </a:solid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D1FECBEC-3F35-4283-B289-A15C3FC67C83}"/>
              </a:ext>
            </a:extLst>
          </p:cNvPr>
          <p:cNvGrpSpPr/>
          <p:nvPr/>
        </p:nvGrpSpPr>
        <p:grpSpPr>
          <a:xfrm>
            <a:off x="588263" y="4389012"/>
            <a:ext cx="2618938" cy="1358279"/>
            <a:chOff x="588263" y="4576487"/>
            <a:chExt cx="2618938" cy="1358279"/>
          </a:xfrm>
        </p:grpSpPr>
        <p:sp>
          <p:nvSpPr>
            <p:cNvPr id="13" name="Text Placeholder 3">
              <a:extLst>
                <a:ext uri="{FF2B5EF4-FFF2-40B4-BE49-F238E27FC236}">
                  <a16:creationId xmlns:a16="http://schemas.microsoft.com/office/drawing/2014/main" id="{4F8F1C3C-39BE-404D-888F-62652A2FB88B}"/>
                </a:ext>
              </a:extLst>
            </p:cNvPr>
            <p:cNvSpPr txBox="1">
              <a:spLocks/>
            </p:cNvSpPr>
            <p:nvPr/>
          </p:nvSpPr>
          <p:spPr>
            <a:xfrm>
              <a:off x="589264" y="4828436"/>
              <a:ext cx="2617937" cy="1106330"/>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Binary classification</a:t>
              </a:r>
            </a:p>
            <a:p>
              <a:pPr marL="0" marR="0" lvl="0" indent="0" algn="l" defTabSz="914049" rtl="0" eaLnBrk="1" fontAlgn="auto" latinLnBrk="0" hangingPunct="1">
                <a:lnSpc>
                  <a:spcPct val="100000"/>
                </a:lnSpc>
                <a:spcBef>
                  <a:spcPts val="0"/>
                </a:spcBef>
                <a:spcAft>
                  <a:spcPts val="1176"/>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Predict and classify fields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CDS.</a:t>
              </a:r>
            </a:p>
            <a:p>
              <a:pPr marL="0" marR="0" lvl="0" indent="0" algn="l" defTabSz="914367" rtl="0" eaLnBrk="1" fontAlgn="auto" latinLnBrk="0" hangingPunct="1">
                <a:lnSpc>
                  <a:spcPct val="100000"/>
                </a:lnSpc>
                <a:spcBef>
                  <a:spcPts val="0"/>
                </a:spcBef>
                <a:spcAft>
                  <a:spcPts val="1176"/>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1176"/>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p:txBody>
        </p:sp>
        <p:sp>
          <p:nvSpPr>
            <p:cNvPr id="29" name="Text Placeholder 6">
              <a:extLst>
                <a:ext uri="{FF2B5EF4-FFF2-40B4-BE49-F238E27FC236}">
                  <a16:creationId xmlns:a16="http://schemas.microsoft.com/office/drawing/2014/main" id="{58E2B13E-0DE4-9944-9000-78FB4ABEB15B}"/>
                </a:ext>
              </a:extLst>
            </p:cNvPr>
            <p:cNvSpPr txBox="1">
              <a:spLocks/>
            </p:cNvSpPr>
            <p:nvPr/>
          </p:nvSpPr>
          <p:spPr>
            <a:xfrm>
              <a:off x="588263"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Prediction</a:t>
              </a:r>
            </a:p>
          </p:txBody>
        </p:sp>
      </p:grpSp>
      <p:grpSp>
        <p:nvGrpSpPr>
          <p:cNvPr id="15" name="Group 14">
            <a:extLst>
              <a:ext uri="{FF2B5EF4-FFF2-40B4-BE49-F238E27FC236}">
                <a16:creationId xmlns:a16="http://schemas.microsoft.com/office/drawing/2014/main" id="{204B92CA-8535-4CCF-868B-15BF803DC6E7}"/>
              </a:ext>
            </a:extLst>
          </p:cNvPr>
          <p:cNvGrpSpPr/>
          <p:nvPr/>
        </p:nvGrpSpPr>
        <p:grpSpPr>
          <a:xfrm>
            <a:off x="3410588" y="4389012"/>
            <a:ext cx="3037726" cy="1151056"/>
            <a:chOff x="3659340" y="4576487"/>
            <a:chExt cx="3037726" cy="1151056"/>
          </a:xfrm>
        </p:grpSpPr>
        <p:sp>
          <p:nvSpPr>
            <p:cNvPr id="19" name="Text Placeholder 3">
              <a:extLst>
                <a:ext uri="{FF2B5EF4-FFF2-40B4-BE49-F238E27FC236}">
                  <a16:creationId xmlns:a16="http://schemas.microsoft.com/office/drawing/2014/main" id="{51B5A23C-16CF-3141-8EF0-2A59AAF21642}"/>
                </a:ext>
              </a:extLst>
            </p:cNvPr>
            <p:cNvSpPr txBox="1">
              <a:spLocks/>
            </p:cNvSpPr>
            <p:nvPr/>
          </p:nvSpPr>
          <p:spPr>
            <a:xfrm>
              <a:off x="3659340" y="4828437"/>
              <a:ext cx="3037726" cy="89910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Forms processing</a:t>
              </a:r>
            </a:p>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Extract structured data from digital paper, PDFs, and forms</a:t>
              </a: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a:t>
              </a:r>
            </a:p>
          </p:txBody>
        </p:sp>
        <p:sp>
          <p:nvSpPr>
            <p:cNvPr id="30" name="Text Placeholder 6">
              <a:extLst>
                <a:ext uri="{FF2B5EF4-FFF2-40B4-BE49-F238E27FC236}">
                  <a16:creationId xmlns:a16="http://schemas.microsoft.com/office/drawing/2014/main" id="{60FA6634-EC48-BD45-8563-F328B1F2423F}"/>
                </a:ext>
              </a:extLst>
            </p:cNvPr>
            <p:cNvSpPr txBox="1">
              <a:spLocks/>
            </p:cNvSpPr>
            <p:nvPr/>
          </p:nvSpPr>
          <p:spPr>
            <a:xfrm>
              <a:off x="3669805"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Vision</a:t>
              </a:r>
            </a:p>
          </p:txBody>
        </p:sp>
      </p:grpSp>
      <p:grpSp>
        <p:nvGrpSpPr>
          <p:cNvPr id="16" name="Group 15">
            <a:extLst>
              <a:ext uri="{FF2B5EF4-FFF2-40B4-BE49-F238E27FC236}">
                <a16:creationId xmlns:a16="http://schemas.microsoft.com/office/drawing/2014/main" id="{9E1270A8-1C19-4D84-9AEA-1999091FCD8A}"/>
              </a:ext>
            </a:extLst>
          </p:cNvPr>
          <p:cNvGrpSpPr/>
          <p:nvPr/>
        </p:nvGrpSpPr>
        <p:grpSpPr>
          <a:xfrm>
            <a:off x="6651701" y="4389012"/>
            <a:ext cx="2617937" cy="1591838"/>
            <a:chOff x="6644197" y="4576487"/>
            <a:chExt cx="2617937" cy="1591838"/>
          </a:xfrm>
        </p:grpSpPr>
        <p:sp>
          <p:nvSpPr>
            <p:cNvPr id="14" name="Text Placeholder 3">
              <a:extLst>
                <a:ext uri="{FF2B5EF4-FFF2-40B4-BE49-F238E27FC236}">
                  <a16:creationId xmlns:a16="http://schemas.microsoft.com/office/drawing/2014/main" id="{A76A02BA-1343-8542-BC2B-EDAE6FA25F76}"/>
                </a:ext>
              </a:extLst>
            </p:cNvPr>
            <p:cNvSpPr txBox="1">
              <a:spLocks/>
            </p:cNvSpPr>
            <p:nvPr/>
          </p:nvSpPr>
          <p:spPr>
            <a:xfrm>
              <a:off x="6644197" y="4828437"/>
              <a:ext cx="2617937" cy="1339888"/>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Object detection</a:t>
              </a:r>
            </a:p>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Detect any object (via custom training) through camera or image control.</a:t>
              </a:r>
            </a:p>
          </p:txBody>
        </p:sp>
        <p:sp>
          <p:nvSpPr>
            <p:cNvPr id="31" name="Text Placeholder 6">
              <a:extLst>
                <a:ext uri="{FF2B5EF4-FFF2-40B4-BE49-F238E27FC236}">
                  <a16:creationId xmlns:a16="http://schemas.microsoft.com/office/drawing/2014/main" id="{284D0700-B7C8-BE49-9CBF-3CE3265D64DD}"/>
                </a:ext>
              </a:extLst>
            </p:cNvPr>
            <p:cNvSpPr txBox="1">
              <a:spLocks/>
            </p:cNvSpPr>
            <p:nvPr/>
          </p:nvSpPr>
          <p:spPr>
            <a:xfrm>
              <a:off x="6644198" y="4576487"/>
              <a:ext cx="1607358"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Vision</a:t>
              </a:r>
            </a:p>
          </p:txBody>
        </p:sp>
      </p:grpSp>
      <p:grpSp>
        <p:nvGrpSpPr>
          <p:cNvPr id="17" name="Group 16">
            <a:extLst>
              <a:ext uri="{FF2B5EF4-FFF2-40B4-BE49-F238E27FC236}">
                <a16:creationId xmlns:a16="http://schemas.microsoft.com/office/drawing/2014/main" id="{810F044C-4ECA-4109-A6D6-D69250329FBF}"/>
              </a:ext>
            </a:extLst>
          </p:cNvPr>
          <p:cNvGrpSpPr/>
          <p:nvPr/>
        </p:nvGrpSpPr>
        <p:grpSpPr>
          <a:xfrm>
            <a:off x="9473024" y="4389012"/>
            <a:ext cx="3003164" cy="1330635"/>
            <a:chOff x="9473024" y="4576487"/>
            <a:chExt cx="3003164" cy="1330635"/>
          </a:xfrm>
        </p:grpSpPr>
        <p:sp>
          <p:nvSpPr>
            <p:cNvPr id="25" name="Text Placeholder 3">
              <a:extLst>
                <a:ext uri="{FF2B5EF4-FFF2-40B4-BE49-F238E27FC236}">
                  <a16:creationId xmlns:a16="http://schemas.microsoft.com/office/drawing/2014/main" id="{11353960-AF43-9C4C-A3A5-01FD05ECFE4B}"/>
                </a:ext>
              </a:extLst>
            </p:cNvPr>
            <p:cNvSpPr txBox="1">
              <a:spLocks/>
            </p:cNvSpPr>
            <p:nvPr/>
          </p:nvSpPr>
          <p:spPr>
            <a:xfrm>
              <a:off x="9473024" y="4828436"/>
              <a:ext cx="3003164" cy="107868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100000"/>
                </a:lnSpc>
                <a:spcBef>
                  <a:spcPct val="0"/>
                </a:spcBef>
                <a:spcAft>
                  <a:spcPts val="1176"/>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Text classification</a:t>
              </a:r>
            </a:p>
            <a:p>
              <a:pPr marL="0" marR="0" lvl="0" indent="0" algn="l" defTabSz="914225" rtl="0" eaLnBrk="1" fontAlgn="auto" latinLnBrk="0" hangingPunct="1">
                <a:lnSpc>
                  <a:spcPct val="100000"/>
                </a:lnSpc>
                <a:spcBef>
                  <a:spcPts val="0"/>
                </a:spcBef>
                <a:spcAft>
                  <a:spcPts val="1176"/>
                </a:spcAft>
                <a:buClr>
                  <a:srgbClr val="75757A"/>
                </a:buClr>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Classify, group and</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categorize any text in CDS.</a:t>
              </a:r>
            </a:p>
            <a:p>
              <a:pPr marL="0" marR="0" lvl="0" indent="0" algn="l" defTabSz="914225" rtl="0" eaLnBrk="1" fontAlgn="auto" latinLnBrk="0" hangingPunct="1">
                <a:lnSpc>
                  <a:spcPct val="100000"/>
                </a:lnSpc>
                <a:spcBef>
                  <a:spcPts val="0"/>
                </a:spcBef>
                <a:spcAft>
                  <a:spcPts val="1176"/>
                </a:spcAft>
                <a:buClr>
                  <a:srgbClr val="75757A"/>
                </a:buClr>
                <a:buSzTx/>
                <a:buFont typeface="Wingdings" panose="05000000000000000000" pitchFamily="2" charset="2"/>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Segoe UI Semibold" panose="020B0502040204020203" pitchFamily="34" charset="0"/>
              </a:endParaRPr>
            </a:p>
          </p:txBody>
        </p:sp>
        <p:sp>
          <p:nvSpPr>
            <p:cNvPr id="32" name="Text Placeholder 6">
              <a:extLst>
                <a:ext uri="{FF2B5EF4-FFF2-40B4-BE49-F238E27FC236}">
                  <a16:creationId xmlns:a16="http://schemas.microsoft.com/office/drawing/2014/main" id="{61047745-7642-EC4A-94D0-9B65707E100D}"/>
                </a:ext>
              </a:extLst>
            </p:cNvPr>
            <p:cNvSpPr txBox="1">
              <a:spLocks/>
            </p:cNvSpPr>
            <p:nvPr/>
          </p:nvSpPr>
          <p:spPr>
            <a:xfrm>
              <a:off x="9473024"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Language</a:t>
              </a:r>
            </a:p>
          </p:txBody>
        </p:sp>
      </p:grpSp>
      <p:sp>
        <p:nvSpPr>
          <p:cNvPr id="39" name="Title 3">
            <a:extLst>
              <a:ext uri="{FF2B5EF4-FFF2-40B4-BE49-F238E27FC236}">
                <a16:creationId xmlns:a16="http://schemas.microsoft.com/office/drawing/2014/main" id="{3A229420-76D0-430D-BACE-403C4BF7C0B6}"/>
              </a:ext>
            </a:extLst>
          </p:cNvPr>
          <p:cNvSpPr txBox="1">
            <a:spLocks/>
          </p:cNvSpPr>
          <p:nvPr/>
        </p:nvSpPr>
        <p:spPr>
          <a:xfrm>
            <a:off x="588263" y="457200"/>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t>AI Builder</a:t>
            </a:r>
            <a:b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Low-code AI for apps and processes</a:t>
            </a:r>
            <a:endPar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pic>
        <p:nvPicPr>
          <p:cNvPr id="42" name="Picture 41">
            <a:extLst>
              <a:ext uri="{FF2B5EF4-FFF2-40B4-BE49-F238E27FC236}">
                <a16:creationId xmlns:a16="http://schemas.microsoft.com/office/drawing/2014/main" id="{01A3313A-5164-4242-9AC2-78FACAD925B6}"/>
              </a:ext>
            </a:extLst>
          </p:cNvPr>
          <p:cNvPicPr>
            <a:picLocks noChangeAspect="1"/>
          </p:cNvPicPr>
          <p:nvPr/>
        </p:nvPicPr>
        <p:blipFill>
          <a:blip r:embed="rId3"/>
          <a:stretch>
            <a:fillRect/>
          </a:stretch>
        </p:blipFill>
        <p:spPr>
          <a:xfrm>
            <a:off x="5638071" y="1758450"/>
            <a:ext cx="624074" cy="624074"/>
          </a:xfrm>
          <a:prstGeom prst="rect">
            <a:avLst/>
          </a:prstGeom>
        </p:spPr>
      </p:pic>
      <p:sp>
        <p:nvSpPr>
          <p:cNvPr id="46" name="Oval 45">
            <a:extLst>
              <a:ext uri="{FF2B5EF4-FFF2-40B4-BE49-F238E27FC236}">
                <a16:creationId xmlns:a16="http://schemas.microsoft.com/office/drawing/2014/main" id="{51D915B8-3724-497C-986C-8D70F09B7552}"/>
              </a:ext>
            </a:extLst>
          </p:cNvPr>
          <p:cNvSpPr/>
          <p:nvPr/>
        </p:nvSpPr>
        <p:spPr bwMode="auto">
          <a:xfrm>
            <a:off x="1459249"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7" name="Picture 46">
            <a:extLst>
              <a:ext uri="{FF2B5EF4-FFF2-40B4-BE49-F238E27FC236}">
                <a16:creationId xmlns:a16="http://schemas.microsoft.com/office/drawing/2014/main" id="{82D0FFE4-05B1-4E99-8A1C-297C0E7B2555}"/>
              </a:ext>
            </a:extLst>
          </p:cNvPr>
          <p:cNvPicPr>
            <a:picLocks noChangeAspect="1"/>
          </p:cNvPicPr>
          <p:nvPr/>
        </p:nvPicPr>
        <p:blipFill>
          <a:blip r:embed="rId4"/>
          <a:stretch>
            <a:fillRect/>
          </a:stretch>
        </p:blipFill>
        <p:spPr>
          <a:xfrm>
            <a:off x="1568884" y="1757867"/>
            <a:ext cx="624566" cy="625240"/>
          </a:xfrm>
          <a:prstGeom prst="rect">
            <a:avLst/>
          </a:prstGeom>
        </p:spPr>
      </p:pic>
      <p:pic>
        <p:nvPicPr>
          <p:cNvPr id="48" name="Picture 47">
            <a:extLst>
              <a:ext uri="{FF2B5EF4-FFF2-40B4-BE49-F238E27FC236}">
                <a16:creationId xmlns:a16="http://schemas.microsoft.com/office/drawing/2014/main" id="{397A769E-FEA9-4050-BEB1-6633217637FE}"/>
              </a:ext>
            </a:extLst>
          </p:cNvPr>
          <p:cNvPicPr>
            <a:picLocks noChangeAspect="1"/>
          </p:cNvPicPr>
          <p:nvPr/>
        </p:nvPicPr>
        <p:blipFill>
          <a:blip r:embed="rId5"/>
          <a:stretch>
            <a:fillRect/>
          </a:stretch>
        </p:blipFill>
        <p:spPr>
          <a:xfrm>
            <a:off x="9408825" y="1757867"/>
            <a:ext cx="624566" cy="625240"/>
          </a:xfrm>
          <a:prstGeom prst="rect">
            <a:avLst/>
          </a:prstGeom>
        </p:spPr>
      </p:pic>
    </p:spTree>
    <p:extLst>
      <p:ext uri="{BB962C8B-B14F-4D97-AF65-F5344CB8AC3E}">
        <p14:creationId xmlns:p14="http://schemas.microsoft.com/office/powerpoint/2010/main" val="40984766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60D56B0-FC83-4F6D-8B6B-BBE3FBC5AF14}"/>
              </a:ext>
              <a:ext uri="{C183D7F6-B498-43B3-948B-1728B52AA6E4}">
                <adec:decorative xmlns:adec="http://schemas.microsoft.com/office/drawing/2017/decorative" val="1"/>
              </a:ext>
            </a:extLst>
          </p:cNvPr>
          <p:cNvSpPr/>
          <p:nvPr/>
        </p:nvSpPr>
        <p:spPr bwMode="auto">
          <a:xfrm>
            <a:off x="6096000" y="14134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2035A8CD-126F-4417-A2EF-DD4AB36AD4B2}"/>
              </a:ext>
            </a:extLst>
          </p:cNvPr>
          <p:cNvSpPr txBox="1">
            <a:spLocks/>
          </p:cNvSpPr>
          <p:nvPr/>
        </p:nvSpPr>
        <p:spPr>
          <a:xfrm>
            <a:off x="588263" y="457200"/>
            <a:ext cx="11018520"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Dataverse</a:t>
            </a:r>
            <a:b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Put all your data to work</a:t>
            </a:r>
            <a:b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br>
            <a:endPar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8" name="Arrow: Bent 7">
            <a:extLst>
              <a:ext uri="{FF2B5EF4-FFF2-40B4-BE49-F238E27FC236}">
                <a16:creationId xmlns:a16="http://schemas.microsoft.com/office/drawing/2014/main" id="{48BBF3E4-2143-4941-A05F-D76DC0D7073A}"/>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477D0011-130D-4F6F-89CE-DAA4CC717F4C}"/>
              </a:ext>
            </a:extLst>
          </p:cNvPr>
          <p:cNvSpPr txBox="1">
            <a:spLocks/>
          </p:cNvSpPr>
          <p:nvPr/>
        </p:nvSpPr>
        <p:spPr>
          <a:xfrm>
            <a:off x="584200" y="1537599"/>
            <a:ext cx="4958310" cy="4401205"/>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Jumpstart apps using an extensible data model with business logic, security and integration built in.</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Extend data and processes to external and anonymous users with Power Apps portals.</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Support all your data: relational data, file and</a:t>
            </a:r>
            <a:b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blob storage, logs and search indexing.</a:t>
            </a:r>
          </a:p>
          <a:p>
            <a:pPr marL="342900" marR="0" lvl="0" indent="-34290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Blip>
                <a:blip r:embed="rId3"/>
              </a:buBlip>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Effortless Dynamics 365, Office 365</a:t>
            </a:r>
            <a:b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and Azure integration as well as powerful integration capabilities.</a:t>
            </a:r>
          </a:p>
          <a:p>
            <a:pPr marL="0" marR="0" lvl="0" indent="0" algn="l" defTabSz="932742" rtl="0" eaLnBrk="1" fontAlgn="auto" latinLnBrk="0" hangingPunct="1">
              <a:lnSpc>
                <a:spcPct val="100000"/>
              </a:lnSpc>
              <a:spcBef>
                <a:spcPts val="600"/>
              </a:spcBef>
              <a:spcAft>
                <a:spcPts val="0"/>
              </a:spcAft>
              <a:buClr>
                <a:srgbClr val="000000"/>
              </a:buClr>
              <a:buSzPct val="100000"/>
              <a:buFont typeface="Wingdings" panose="05000000000000000000" pitchFamily="2" charset="2"/>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9" name="Picture 8">
            <a:extLst>
              <a:ext uri="{FF2B5EF4-FFF2-40B4-BE49-F238E27FC236}">
                <a16:creationId xmlns:a16="http://schemas.microsoft.com/office/drawing/2014/main" id="{BB04C7E3-00C5-495E-9AEC-1F3F3C0E537F}"/>
              </a:ext>
            </a:extLst>
          </p:cNvPr>
          <p:cNvPicPr>
            <a:picLocks noChangeAspect="1"/>
          </p:cNvPicPr>
          <p:nvPr/>
        </p:nvPicPr>
        <p:blipFill rotWithShape="1">
          <a:blip r:embed="rId4"/>
          <a:srcRect l="176"/>
          <a:stretch/>
        </p:blipFill>
        <p:spPr>
          <a:xfrm>
            <a:off x="6482117" y="1623050"/>
            <a:ext cx="7025426" cy="4206239"/>
          </a:xfrm>
          <a:prstGeom prst="rect">
            <a:avLst/>
          </a:prstGeom>
        </p:spPr>
      </p:pic>
    </p:spTree>
    <p:extLst>
      <p:ext uri="{BB962C8B-B14F-4D97-AF65-F5344CB8AC3E}">
        <p14:creationId xmlns:p14="http://schemas.microsoft.com/office/powerpoint/2010/main" val="30764001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Rectangle 279">
            <a:extLst>
              <a:ext uri="{FF2B5EF4-FFF2-40B4-BE49-F238E27FC236}">
                <a16:creationId xmlns:a16="http://schemas.microsoft.com/office/drawing/2014/main" id="{3BA0E971-1C8F-40FE-9F65-1B22EBFA96B1}"/>
              </a:ext>
            </a:extLst>
          </p:cNvPr>
          <p:cNvSpPr/>
          <p:nvPr/>
        </p:nvSpPr>
        <p:spPr bwMode="auto">
          <a:xfrm>
            <a:off x="1" y="4900332"/>
            <a:ext cx="12192000" cy="195718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46" name="Group 45">
            <a:extLst>
              <a:ext uri="{FF2B5EF4-FFF2-40B4-BE49-F238E27FC236}">
                <a16:creationId xmlns:a16="http://schemas.microsoft.com/office/drawing/2014/main" id="{C180E1F9-7DEC-BE4F-B0F6-730F0C26AC2A}"/>
              </a:ext>
            </a:extLst>
          </p:cNvPr>
          <p:cNvGrpSpPr/>
          <p:nvPr/>
        </p:nvGrpSpPr>
        <p:grpSpPr>
          <a:xfrm>
            <a:off x="4837814" y="3475855"/>
            <a:ext cx="223747" cy="445744"/>
            <a:chOff x="4842058" y="4362122"/>
            <a:chExt cx="228234" cy="454682"/>
          </a:xfrm>
        </p:grpSpPr>
        <p:sp>
          <p:nvSpPr>
            <p:cNvPr id="51" name="Freeform: Shape 452">
              <a:extLst>
                <a:ext uri="{FF2B5EF4-FFF2-40B4-BE49-F238E27FC236}">
                  <a16:creationId xmlns:a16="http://schemas.microsoft.com/office/drawing/2014/main" id="{125E05E5-336B-2641-9258-4D13D85F6FD1}"/>
                </a:ext>
              </a:extLst>
            </p:cNvPr>
            <p:cNvSpPr/>
            <p:nvPr/>
          </p:nvSpPr>
          <p:spPr>
            <a:xfrm>
              <a:off x="4842058" y="4362122"/>
              <a:ext cx="228234" cy="116152"/>
            </a:xfrm>
            <a:custGeom>
              <a:avLst/>
              <a:gdLst>
                <a:gd name="connsiteX0" fmla="*/ 171717 w 343423"/>
                <a:gd name="connsiteY0" fmla="*/ 0 h 174774"/>
                <a:gd name="connsiteX1" fmla="*/ 0 w 343423"/>
                <a:gd name="connsiteY1" fmla="*/ 87382 h 174774"/>
                <a:gd name="connsiteX2" fmla="*/ 171717 w 343423"/>
                <a:gd name="connsiteY2" fmla="*/ 174774 h 174774"/>
                <a:gd name="connsiteX3" fmla="*/ 343424 w 343423"/>
                <a:gd name="connsiteY3" fmla="*/ 87382 h 174774"/>
                <a:gd name="connsiteX4" fmla="*/ 171717 w 343423"/>
                <a:gd name="connsiteY4" fmla="*/ 0 h 17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423" h="174774">
                  <a:moveTo>
                    <a:pt x="171717" y="0"/>
                  </a:moveTo>
                  <a:cubicBezTo>
                    <a:pt x="123063" y="0"/>
                    <a:pt x="0" y="20984"/>
                    <a:pt x="0" y="87382"/>
                  </a:cubicBezTo>
                  <a:cubicBezTo>
                    <a:pt x="0" y="153781"/>
                    <a:pt x="123063" y="174774"/>
                    <a:pt x="171717" y="174774"/>
                  </a:cubicBezTo>
                  <a:cubicBezTo>
                    <a:pt x="220370" y="174774"/>
                    <a:pt x="343424" y="153762"/>
                    <a:pt x="343424" y="87382"/>
                  </a:cubicBezTo>
                  <a:cubicBezTo>
                    <a:pt x="343424" y="20984"/>
                    <a:pt x="220370" y="0"/>
                    <a:pt x="171717" y="0"/>
                  </a:cubicBezTo>
                  <a:close/>
                </a:path>
              </a:pathLst>
            </a:custGeom>
            <a:solidFill>
              <a:schemeClr val="accent5"/>
            </a:solidFill>
            <a:ln w="10" cap="flat">
              <a:noFill/>
              <a:prstDash val="solid"/>
              <a:miter/>
            </a:ln>
          </p:spPr>
          <p:txBody>
            <a:bodyPr rtlCol="0" anchor="ctr"/>
            <a:lstStyle/>
            <a:p>
              <a:pPr>
                <a:defRPr/>
              </a:pPr>
              <a:endParaRPr lang="en-US">
                <a:solidFill>
                  <a:srgbClr val="3C3C41"/>
                </a:solidFill>
                <a:latin typeface="Segoe UI"/>
              </a:endParaRPr>
            </a:p>
          </p:txBody>
        </p:sp>
        <p:sp>
          <p:nvSpPr>
            <p:cNvPr id="52" name="Freeform: Shape 453">
              <a:extLst>
                <a:ext uri="{FF2B5EF4-FFF2-40B4-BE49-F238E27FC236}">
                  <a16:creationId xmlns:a16="http://schemas.microsoft.com/office/drawing/2014/main" id="{86F4CE9F-D86C-6148-98D4-F7DA65DF16F2}"/>
                </a:ext>
              </a:extLst>
            </p:cNvPr>
            <p:cNvSpPr/>
            <p:nvPr/>
          </p:nvSpPr>
          <p:spPr>
            <a:xfrm>
              <a:off x="4842058" y="4453181"/>
              <a:ext cx="228234" cy="363623"/>
            </a:xfrm>
            <a:custGeom>
              <a:avLst/>
              <a:gdLst>
                <a:gd name="connsiteX0" fmla="*/ 343424 w 343423"/>
                <a:gd name="connsiteY0" fmla="*/ 10 h 547144"/>
                <a:gd name="connsiteX1" fmla="*/ 171717 w 343423"/>
                <a:gd name="connsiteY1" fmla="*/ 58636 h 547144"/>
                <a:gd name="connsiteX2" fmla="*/ 0 w 343423"/>
                <a:gd name="connsiteY2" fmla="*/ 0 h 547144"/>
                <a:gd name="connsiteX3" fmla="*/ 0 w 343423"/>
                <a:gd name="connsiteY3" fmla="*/ 459476 h 547144"/>
                <a:gd name="connsiteX4" fmla="*/ 47835 w 343423"/>
                <a:gd name="connsiteY4" fmla="*/ 519751 h 547144"/>
                <a:gd name="connsiteX5" fmla="*/ 295580 w 343423"/>
                <a:gd name="connsiteY5" fmla="*/ 519751 h 547144"/>
                <a:gd name="connsiteX6" fmla="*/ 343424 w 343423"/>
                <a:gd name="connsiteY6" fmla="*/ 459743 h 547144"/>
                <a:gd name="connsiteX7" fmla="*/ 343424 w 343423"/>
                <a:gd name="connsiteY7" fmla="*/ 10 h 5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23" h="547144">
                  <a:moveTo>
                    <a:pt x="343424" y="10"/>
                  </a:moveTo>
                  <a:cubicBezTo>
                    <a:pt x="303914" y="43663"/>
                    <a:pt x="227505" y="58636"/>
                    <a:pt x="171717" y="58636"/>
                  </a:cubicBezTo>
                  <a:cubicBezTo>
                    <a:pt x="115957" y="58636"/>
                    <a:pt x="39462" y="43663"/>
                    <a:pt x="0" y="0"/>
                  </a:cubicBezTo>
                  <a:lnTo>
                    <a:pt x="0" y="459476"/>
                  </a:lnTo>
                  <a:cubicBezTo>
                    <a:pt x="0" y="487270"/>
                    <a:pt x="25546" y="507768"/>
                    <a:pt x="47835" y="519751"/>
                  </a:cubicBezTo>
                  <a:cubicBezTo>
                    <a:pt x="115834" y="556279"/>
                    <a:pt x="227581" y="556279"/>
                    <a:pt x="295580" y="519751"/>
                  </a:cubicBezTo>
                  <a:cubicBezTo>
                    <a:pt x="325145" y="503882"/>
                    <a:pt x="343424" y="482603"/>
                    <a:pt x="343424" y="459743"/>
                  </a:cubicBezTo>
                  <a:lnTo>
                    <a:pt x="343424" y="10"/>
                  </a:lnTo>
                  <a:close/>
                </a:path>
              </a:pathLst>
            </a:custGeom>
            <a:solidFill>
              <a:schemeClr val="tx1"/>
            </a:solidFill>
            <a:ln w="10" cap="flat">
              <a:noFill/>
              <a:prstDash val="solid"/>
              <a:miter/>
            </a:ln>
          </p:spPr>
          <p:txBody>
            <a:bodyPr rtlCol="0" anchor="ctr"/>
            <a:lstStyle/>
            <a:p>
              <a:pPr>
                <a:defRPr/>
              </a:pPr>
              <a:endParaRPr lang="en-US">
                <a:solidFill>
                  <a:srgbClr val="3C3C41"/>
                </a:solidFill>
                <a:latin typeface="Segoe UI"/>
              </a:endParaRPr>
            </a:p>
          </p:txBody>
        </p:sp>
      </p:grpSp>
      <p:sp>
        <p:nvSpPr>
          <p:cNvPr id="54" name="Rectangle 53">
            <a:extLst>
              <a:ext uri="{FF2B5EF4-FFF2-40B4-BE49-F238E27FC236}">
                <a16:creationId xmlns:a16="http://schemas.microsoft.com/office/drawing/2014/main" id="{99E43676-0F16-CE42-BFCC-C4BED48EE03D}"/>
              </a:ext>
            </a:extLst>
          </p:cNvPr>
          <p:cNvSpPr>
            <a:spLocks/>
          </p:cNvSpPr>
          <p:nvPr/>
        </p:nvSpPr>
        <p:spPr bwMode="auto">
          <a:xfrm>
            <a:off x="4332586" y="2769133"/>
            <a:ext cx="3530460" cy="35360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dirty="0">
                <a:solidFill>
                  <a:schemeClr val="tx1"/>
                </a:solidFill>
                <a:ea typeface="Segoe UI" pitchFamily="34" charset="0"/>
                <a:cs typeface="Segoe UI Semibold" panose="020B0702040204020203" pitchFamily="34" charset="0"/>
              </a:rPr>
              <a:t>Microsoft Dataverse</a:t>
            </a:r>
          </a:p>
        </p:txBody>
      </p:sp>
      <p:grpSp>
        <p:nvGrpSpPr>
          <p:cNvPr id="55" name="Group 54">
            <a:extLst>
              <a:ext uri="{FF2B5EF4-FFF2-40B4-BE49-F238E27FC236}">
                <a16:creationId xmlns:a16="http://schemas.microsoft.com/office/drawing/2014/main" id="{06AD1CBE-2149-4D46-A8A1-0255BE2C4537}"/>
              </a:ext>
            </a:extLst>
          </p:cNvPr>
          <p:cNvGrpSpPr/>
          <p:nvPr/>
        </p:nvGrpSpPr>
        <p:grpSpPr>
          <a:xfrm>
            <a:off x="4775383" y="2017099"/>
            <a:ext cx="348610" cy="373424"/>
            <a:chOff x="4778375" y="2441211"/>
            <a:chExt cx="355600" cy="380912"/>
          </a:xfrm>
        </p:grpSpPr>
        <p:sp>
          <p:nvSpPr>
            <p:cNvPr id="58" name="Freeform: Shape 456">
              <a:extLst>
                <a:ext uri="{FF2B5EF4-FFF2-40B4-BE49-F238E27FC236}">
                  <a16:creationId xmlns:a16="http://schemas.microsoft.com/office/drawing/2014/main" id="{C9B7CFD0-2498-A74E-9AAE-E66A8214087D}"/>
                </a:ext>
              </a:extLst>
            </p:cNvPr>
            <p:cNvSpPr/>
            <p:nvPr/>
          </p:nvSpPr>
          <p:spPr>
            <a:xfrm>
              <a:off x="4790568" y="2441211"/>
              <a:ext cx="331214" cy="147086"/>
            </a:xfrm>
            <a:custGeom>
              <a:avLst/>
              <a:gdLst>
                <a:gd name="connsiteX0" fmla="*/ 319385 w 638770"/>
                <a:gd name="connsiteY0" fmla="*/ 0 h 283666"/>
                <a:gd name="connsiteX1" fmla="*/ 638770 w 638770"/>
                <a:gd name="connsiteY1" fmla="*/ 141981 h 283666"/>
                <a:gd name="connsiteX2" fmla="*/ 319385 w 638770"/>
                <a:gd name="connsiteY2" fmla="*/ 283666 h 283666"/>
                <a:gd name="connsiteX3" fmla="*/ 0 w 638770"/>
                <a:gd name="connsiteY3" fmla="*/ 141981 h 283666"/>
                <a:gd name="connsiteX4" fmla="*/ 319385 w 638770"/>
                <a:gd name="connsiteY4" fmla="*/ 0 h 28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770" h="283666">
                  <a:moveTo>
                    <a:pt x="319385" y="0"/>
                  </a:moveTo>
                  <a:lnTo>
                    <a:pt x="638770" y="141981"/>
                  </a:lnTo>
                  <a:lnTo>
                    <a:pt x="319385" y="283666"/>
                  </a:lnTo>
                  <a:lnTo>
                    <a:pt x="0" y="141981"/>
                  </a:lnTo>
                  <a:lnTo>
                    <a:pt x="319385" y="0"/>
                  </a:lnTo>
                  <a:close/>
                </a:path>
              </a:pathLst>
            </a:custGeom>
            <a:solidFill>
              <a:schemeClr val="accent5"/>
            </a:solidFill>
            <a:ln w="9525" cap="flat">
              <a:noFill/>
              <a:prstDash val="solid"/>
              <a:miter/>
            </a:ln>
          </p:spPr>
          <p:txBody>
            <a:bodyPr rtlCol="0" anchor="ctr"/>
            <a:lstStyle/>
            <a:p>
              <a:pPr>
                <a:defRPr/>
              </a:pPr>
              <a:endParaRPr lang="en-US">
                <a:solidFill>
                  <a:srgbClr val="3C3C41"/>
                </a:solidFill>
                <a:latin typeface="Segoe UI"/>
              </a:endParaRPr>
            </a:p>
          </p:txBody>
        </p:sp>
        <p:sp>
          <p:nvSpPr>
            <p:cNvPr id="59" name="Freeform: Shape 457">
              <a:extLst>
                <a:ext uri="{FF2B5EF4-FFF2-40B4-BE49-F238E27FC236}">
                  <a16:creationId xmlns:a16="http://schemas.microsoft.com/office/drawing/2014/main" id="{C486AFA7-B9DB-C948-94B2-C5599F46206A}"/>
                </a:ext>
              </a:extLst>
            </p:cNvPr>
            <p:cNvSpPr/>
            <p:nvPr/>
          </p:nvSpPr>
          <p:spPr>
            <a:xfrm>
              <a:off x="4778375" y="2531037"/>
              <a:ext cx="167922" cy="291086"/>
            </a:xfrm>
            <a:custGeom>
              <a:avLst/>
              <a:gdLst>
                <a:gd name="connsiteX0" fmla="*/ 0 w 323850"/>
                <a:gd name="connsiteY0" fmla="*/ 0 h 561380"/>
                <a:gd name="connsiteX1" fmla="*/ 323850 w 323850"/>
                <a:gd name="connsiteY1" fmla="*/ 143767 h 561380"/>
                <a:gd name="connsiteX2" fmla="*/ 323850 w 323850"/>
                <a:gd name="connsiteY2" fmla="*/ 561380 h 561380"/>
                <a:gd name="connsiteX3" fmla="*/ 0 w 323850"/>
                <a:gd name="connsiteY3" fmla="*/ 417314 h 561380"/>
                <a:gd name="connsiteX4" fmla="*/ 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0" y="0"/>
                  </a:moveTo>
                  <a:lnTo>
                    <a:pt x="323850" y="143767"/>
                  </a:lnTo>
                  <a:lnTo>
                    <a:pt x="323850" y="561380"/>
                  </a:lnTo>
                  <a:lnTo>
                    <a:pt x="0" y="417314"/>
                  </a:lnTo>
                  <a:lnTo>
                    <a:pt x="0" y="0"/>
                  </a:lnTo>
                  <a:close/>
                </a:path>
              </a:pathLst>
            </a:custGeom>
            <a:solidFill>
              <a:srgbClr val="000000"/>
            </a:solidFill>
            <a:ln w="9525" cap="flat">
              <a:noFill/>
              <a:prstDash val="solid"/>
              <a:miter/>
            </a:ln>
          </p:spPr>
          <p:txBody>
            <a:bodyPr rtlCol="0" anchor="ctr"/>
            <a:lstStyle/>
            <a:p>
              <a:pPr>
                <a:defRPr/>
              </a:pPr>
              <a:endParaRPr lang="en-US">
                <a:solidFill>
                  <a:srgbClr val="3C3C41"/>
                </a:solidFill>
                <a:latin typeface="Segoe UI"/>
              </a:endParaRPr>
            </a:p>
          </p:txBody>
        </p:sp>
        <p:sp>
          <p:nvSpPr>
            <p:cNvPr id="60" name="Freeform: Shape 458">
              <a:extLst>
                <a:ext uri="{FF2B5EF4-FFF2-40B4-BE49-F238E27FC236}">
                  <a16:creationId xmlns:a16="http://schemas.microsoft.com/office/drawing/2014/main" id="{15654379-7784-8F40-A319-F7AD5ED86499}"/>
                </a:ext>
              </a:extLst>
            </p:cNvPr>
            <p:cNvSpPr/>
            <p:nvPr/>
          </p:nvSpPr>
          <p:spPr>
            <a:xfrm>
              <a:off x="4966053" y="2531037"/>
              <a:ext cx="167922" cy="291086"/>
            </a:xfrm>
            <a:custGeom>
              <a:avLst/>
              <a:gdLst>
                <a:gd name="connsiteX0" fmla="*/ 323850 w 323850"/>
                <a:gd name="connsiteY0" fmla="*/ 0 h 561380"/>
                <a:gd name="connsiteX1" fmla="*/ 323850 w 323850"/>
                <a:gd name="connsiteY1" fmla="*/ 417314 h 561380"/>
                <a:gd name="connsiteX2" fmla="*/ 0 w 323850"/>
                <a:gd name="connsiteY2" fmla="*/ 561380 h 561380"/>
                <a:gd name="connsiteX3" fmla="*/ 0 w 323850"/>
                <a:gd name="connsiteY3" fmla="*/ 143767 h 561380"/>
                <a:gd name="connsiteX4" fmla="*/ 32385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323850" y="0"/>
                  </a:moveTo>
                  <a:lnTo>
                    <a:pt x="323850" y="417314"/>
                  </a:lnTo>
                  <a:lnTo>
                    <a:pt x="0" y="561380"/>
                  </a:lnTo>
                  <a:lnTo>
                    <a:pt x="0" y="143767"/>
                  </a:lnTo>
                  <a:lnTo>
                    <a:pt x="323850" y="0"/>
                  </a:lnTo>
                  <a:close/>
                </a:path>
              </a:pathLst>
            </a:custGeom>
            <a:solidFill>
              <a:schemeClr val="tx1"/>
            </a:solidFill>
            <a:ln w="9525" cap="flat">
              <a:noFill/>
              <a:prstDash val="solid"/>
              <a:miter/>
            </a:ln>
          </p:spPr>
          <p:txBody>
            <a:bodyPr rtlCol="0" anchor="ctr"/>
            <a:lstStyle/>
            <a:p>
              <a:pPr>
                <a:defRPr/>
              </a:pPr>
              <a:endParaRPr lang="en-US">
                <a:solidFill>
                  <a:srgbClr val="3C3C41"/>
                </a:solidFill>
                <a:latin typeface="Segoe UI"/>
              </a:endParaRPr>
            </a:p>
          </p:txBody>
        </p:sp>
      </p:grpSp>
      <p:grpSp>
        <p:nvGrpSpPr>
          <p:cNvPr id="63" name="Group 62">
            <a:extLst>
              <a:ext uri="{FF2B5EF4-FFF2-40B4-BE49-F238E27FC236}">
                <a16:creationId xmlns:a16="http://schemas.microsoft.com/office/drawing/2014/main" id="{51DB68B3-973A-6A48-B8D5-EC5B5E19209D}"/>
              </a:ext>
            </a:extLst>
          </p:cNvPr>
          <p:cNvGrpSpPr/>
          <p:nvPr/>
        </p:nvGrpSpPr>
        <p:grpSpPr>
          <a:xfrm>
            <a:off x="6012636" y="2017099"/>
            <a:ext cx="348610" cy="373424"/>
            <a:chOff x="6040438" y="2441211"/>
            <a:chExt cx="355600" cy="380912"/>
          </a:xfrm>
        </p:grpSpPr>
        <p:sp>
          <p:nvSpPr>
            <p:cNvPr id="64" name="Freeform: Shape 460">
              <a:extLst>
                <a:ext uri="{FF2B5EF4-FFF2-40B4-BE49-F238E27FC236}">
                  <a16:creationId xmlns:a16="http://schemas.microsoft.com/office/drawing/2014/main" id="{DA58D2A5-0EBD-1B45-B7A6-41FE100BE90C}"/>
                </a:ext>
              </a:extLst>
            </p:cNvPr>
            <p:cNvSpPr/>
            <p:nvPr/>
          </p:nvSpPr>
          <p:spPr>
            <a:xfrm>
              <a:off x="6052631" y="2441211"/>
              <a:ext cx="331214" cy="147086"/>
            </a:xfrm>
            <a:custGeom>
              <a:avLst/>
              <a:gdLst>
                <a:gd name="connsiteX0" fmla="*/ 319385 w 638770"/>
                <a:gd name="connsiteY0" fmla="*/ 0 h 283666"/>
                <a:gd name="connsiteX1" fmla="*/ 638770 w 638770"/>
                <a:gd name="connsiteY1" fmla="*/ 141981 h 283666"/>
                <a:gd name="connsiteX2" fmla="*/ 319385 w 638770"/>
                <a:gd name="connsiteY2" fmla="*/ 283666 h 283666"/>
                <a:gd name="connsiteX3" fmla="*/ 0 w 638770"/>
                <a:gd name="connsiteY3" fmla="*/ 141981 h 283666"/>
                <a:gd name="connsiteX4" fmla="*/ 319385 w 638770"/>
                <a:gd name="connsiteY4" fmla="*/ 0 h 28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770" h="283666">
                  <a:moveTo>
                    <a:pt x="319385" y="0"/>
                  </a:moveTo>
                  <a:lnTo>
                    <a:pt x="638770" y="141981"/>
                  </a:lnTo>
                  <a:lnTo>
                    <a:pt x="319385" y="283666"/>
                  </a:lnTo>
                  <a:lnTo>
                    <a:pt x="0" y="141981"/>
                  </a:lnTo>
                  <a:lnTo>
                    <a:pt x="319385" y="0"/>
                  </a:lnTo>
                  <a:close/>
                </a:path>
              </a:pathLst>
            </a:custGeom>
            <a:solidFill>
              <a:schemeClr val="accent5"/>
            </a:solidFill>
            <a:ln w="9525" cap="flat">
              <a:noFill/>
              <a:prstDash val="solid"/>
              <a:miter/>
            </a:ln>
          </p:spPr>
          <p:txBody>
            <a:bodyPr rtlCol="0" anchor="ctr"/>
            <a:lstStyle/>
            <a:p>
              <a:pPr>
                <a:defRPr/>
              </a:pPr>
              <a:endParaRPr lang="en-US" dirty="0">
                <a:solidFill>
                  <a:srgbClr val="3C3C41"/>
                </a:solidFill>
                <a:latin typeface="Segoe UI"/>
              </a:endParaRPr>
            </a:p>
          </p:txBody>
        </p:sp>
        <p:sp>
          <p:nvSpPr>
            <p:cNvPr id="65" name="Freeform: Shape 461">
              <a:extLst>
                <a:ext uri="{FF2B5EF4-FFF2-40B4-BE49-F238E27FC236}">
                  <a16:creationId xmlns:a16="http://schemas.microsoft.com/office/drawing/2014/main" id="{B1E87350-59E7-EE46-A960-76D51358B8CF}"/>
                </a:ext>
              </a:extLst>
            </p:cNvPr>
            <p:cNvSpPr/>
            <p:nvPr/>
          </p:nvSpPr>
          <p:spPr>
            <a:xfrm>
              <a:off x="6040438" y="2531037"/>
              <a:ext cx="167922" cy="291086"/>
            </a:xfrm>
            <a:custGeom>
              <a:avLst/>
              <a:gdLst>
                <a:gd name="connsiteX0" fmla="*/ 0 w 323850"/>
                <a:gd name="connsiteY0" fmla="*/ 0 h 561380"/>
                <a:gd name="connsiteX1" fmla="*/ 323850 w 323850"/>
                <a:gd name="connsiteY1" fmla="*/ 143767 h 561380"/>
                <a:gd name="connsiteX2" fmla="*/ 323850 w 323850"/>
                <a:gd name="connsiteY2" fmla="*/ 561380 h 561380"/>
                <a:gd name="connsiteX3" fmla="*/ 0 w 323850"/>
                <a:gd name="connsiteY3" fmla="*/ 417314 h 561380"/>
                <a:gd name="connsiteX4" fmla="*/ 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0" y="0"/>
                  </a:moveTo>
                  <a:lnTo>
                    <a:pt x="323850" y="143767"/>
                  </a:lnTo>
                  <a:lnTo>
                    <a:pt x="323850" y="561380"/>
                  </a:lnTo>
                  <a:lnTo>
                    <a:pt x="0" y="417314"/>
                  </a:lnTo>
                  <a:lnTo>
                    <a:pt x="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sp>
          <p:nvSpPr>
            <p:cNvPr id="69" name="Freeform: Shape 462">
              <a:extLst>
                <a:ext uri="{FF2B5EF4-FFF2-40B4-BE49-F238E27FC236}">
                  <a16:creationId xmlns:a16="http://schemas.microsoft.com/office/drawing/2014/main" id="{07779542-8DD6-8A4F-9DB2-D182F8BC7FB9}"/>
                </a:ext>
              </a:extLst>
            </p:cNvPr>
            <p:cNvSpPr/>
            <p:nvPr/>
          </p:nvSpPr>
          <p:spPr>
            <a:xfrm>
              <a:off x="6228116" y="2531037"/>
              <a:ext cx="167922" cy="291086"/>
            </a:xfrm>
            <a:custGeom>
              <a:avLst/>
              <a:gdLst>
                <a:gd name="connsiteX0" fmla="*/ 323850 w 323850"/>
                <a:gd name="connsiteY0" fmla="*/ 0 h 561380"/>
                <a:gd name="connsiteX1" fmla="*/ 323850 w 323850"/>
                <a:gd name="connsiteY1" fmla="*/ 417314 h 561380"/>
                <a:gd name="connsiteX2" fmla="*/ 0 w 323850"/>
                <a:gd name="connsiteY2" fmla="*/ 561380 h 561380"/>
                <a:gd name="connsiteX3" fmla="*/ 0 w 323850"/>
                <a:gd name="connsiteY3" fmla="*/ 143767 h 561380"/>
                <a:gd name="connsiteX4" fmla="*/ 32385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323850" y="0"/>
                  </a:moveTo>
                  <a:lnTo>
                    <a:pt x="323850" y="417314"/>
                  </a:lnTo>
                  <a:lnTo>
                    <a:pt x="0" y="561380"/>
                  </a:lnTo>
                  <a:lnTo>
                    <a:pt x="0" y="143767"/>
                  </a:lnTo>
                  <a:lnTo>
                    <a:pt x="32385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grpSp>
      <p:grpSp>
        <p:nvGrpSpPr>
          <p:cNvPr id="71" name="Group 70">
            <a:extLst>
              <a:ext uri="{FF2B5EF4-FFF2-40B4-BE49-F238E27FC236}">
                <a16:creationId xmlns:a16="http://schemas.microsoft.com/office/drawing/2014/main" id="{282DA2C5-6A22-6F40-A81B-7507F9B8B493}"/>
              </a:ext>
            </a:extLst>
          </p:cNvPr>
          <p:cNvGrpSpPr/>
          <p:nvPr/>
        </p:nvGrpSpPr>
        <p:grpSpPr>
          <a:xfrm>
            <a:off x="7249889" y="2017099"/>
            <a:ext cx="348610" cy="373424"/>
            <a:chOff x="7302500" y="2441211"/>
            <a:chExt cx="355600" cy="380912"/>
          </a:xfrm>
        </p:grpSpPr>
        <p:sp>
          <p:nvSpPr>
            <p:cNvPr id="73" name="Freeform: Shape 464">
              <a:extLst>
                <a:ext uri="{FF2B5EF4-FFF2-40B4-BE49-F238E27FC236}">
                  <a16:creationId xmlns:a16="http://schemas.microsoft.com/office/drawing/2014/main" id="{EB134860-B5C3-834A-B875-1C2007AD7EBF}"/>
                </a:ext>
              </a:extLst>
            </p:cNvPr>
            <p:cNvSpPr/>
            <p:nvPr/>
          </p:nvSpPr>
          <p:spPr>
            <a:xfrm>
              <a:off x="7314693" y="2441211"/>
              <a:ext cx="331214" cy="147086"/>
            </a:xfrm>
            <a:custGeom>
              <a:avLst/>
              <a:gdLst>
                <a:gd name="connsiteX0" fmla="*/ 319385 w 638770"/>
                <a:gd name="connsiteY0" fmla="*/ 0 h 283666"/>
                <a:gd name="connsiteX1" fmla="*/ 638770 w 638770"/>
                <a:gd name="connsiteY1" fmla="*/ 141981 h 283666"/>
                <a:gd name="connsiteX2" fmla="*/ 319385 w 638770"/>
                <a:gd name="connsiteY2" fmla="*/ 283666 h 283666"/>
                <a:gd name="connsiteX3" fmla="*/ 0 w 638770"/>
                <a:gd name="connsiteY3" fmla="*/ 141981 h 283666"/>
                <a:gd name="connsiteX4" fmla="*/ 319385 w 638770"/>
                <a:gd name="connsiteY4" fmla="*/ 0 h 283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770" h="283666">
                  <a:moveTo>
                    <a:pt x="319385" y="0"/>
                  </a:moveTo>
                  <a:lnTo>
                    <a:pt x="638770" y="141981"/>
                  </a:lnTo>
                  <a:lnTo>
                    <a:pt x="319385" y="283666"/>
                  </a:lnTo>
                  <a:lnTo>
                    <a:pt x="0" y="141981"/>
                  </a:lnTo>
                  <a:lnTo>
                    <a:pt x="319385" y="0"/>
                  </a:lnTo>
                  <a:close/>
                </a:path>
              </a:pathLst>
            </a:custGeom>
            <a:solidFill>
              <a:schemeClr val="accent5"/>
            </a:solidFill>
            <a:ln w="9525" cap="flat">
              <a:noFill/>
              <a:prstDash val="solid"/>
              <a:miter/>
            </a:ln>
          </p:spPr>
          <p:txBody>
            <a:bodyPr rtlCol="0" anchor="ctr"/>
            <a:lstStyle/>
            <a:p>
              <a:pPr>
                <a:defRPr/>
              </a:pPr>
              <a:endParaRPr lang="en-US" dirty="0">
                <a:solidFill>
                  <a:srgbClr val="3C3C41"/>
                </a:solidFill>
                <a:latin typeface="Segoe UI"/>
              </a:endParaRPr>
            </a:p>
          </p:txBody>
        </p:sp>
        <p:sp>
          <p:nvSpPr>
            <p:cNvPr id="78" name="Freeform: Shape 465">
              <a:extLst>
                <a:ext uri="{FF2B5EF4-FFF2-40B4-BE49-F238E27FC236}">
                  <a16:creationId xmlns:a16="http://schemas.microsoft.com/office/drawing/2014/main" id="{EFD7FC0E-831E-774F-B57D-E5FE360CD38C}"/>
                </a:ext>
              </a:extLst>
            </p:cNvPr>
            <p:cNvSpPr/>
            <p:nvPr/>
          </p:nvSpPr>
          <p:spPr>
            <a:xfrm>
              <a:off x="7302500" y="2531037"/>
              <a:ext cx="167922" cy="291086"/>
            </a:xfrm>
            <a:custGeom>
              <a:avLst/>
              <a:gdLst>
                <a:gd name="connsiteX0" fmla="*/ 0 w 323850"/>
                <a:gd name="connsiteY0" fmla="*/ 0 h 561380"/>
                <a:gd name="connsiteX1" fmla="*/ 323850 w 323850"/>
                <a:gd name="connsiteY1" fmla="*/ 143767 h 561380"/>
                <a:gd name="connsiteX2" fmla="*/ 323850 w 323850"/>
                <a:gd name="connsiteY2" fmla="*/ 561380 h 561380"/>
                <a:gd name="connsiteX3" fmla="*/ 0 w 323850"/>
                <a:gd name="connsiteY3" fmla="*/ 417314 h 561380"/>
                <a:gd name="connsiteX4" fmla="*/ 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0" y="0"/>
                  </a:moveTo>
                  <a:lnTo>
                    <a:pt x="323850" y="143767"/>
                  </a:lnTo>
                  <a:lnTo>
                    <a:pt x="323850" y="561380"/>
                  </a:lnTo>
                  <a:lnTo>
                    <a:pt x="0" y="417314"/>
                  </a:lnTo>
                  <a:lnTo>
                    <a:pt x="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sp>
          <p:nvSpPr>
            <p:cNvPr id="79" name="Freeform: Shape 466">
              <a:extLst>
                <a:ext uri="{FF2B5EF4-FFF2-40B4-BE49-F238E27FC236}">
                  <a16:creationId xmlns:a16="http://schemas.microsoft.com/office/drawing/2014/main" id="{EBFD814D-583E-CA45-B1BA-52CBE38E207F}"/>
                </a:ext>
              </a:extLst>
            </p:cNvPr>
            <p:cNvSpPr/>
            <p:nvPr/>
          </p:nvSpPr>
          <p:spPr>
            <a:xfrm>
              <a:off x="7490178" y="2531037"/>
              <a:ext cx="167922" cy="291086"/>
            </a:xfrm>
            <a:custGeom>
              <a:avLst/>
              <a:gdLst>
                <a:gd name="connsiteX0" fmla="*/ 323850 w 323850"/>
                <a:gd name="connsiteY0" fmla="*/ 0 h 561380"/>
                <a:gd name="connsiteX1" fmla="*/ 323850 w 323850"/>
                <a:gd name="connsiteY1" fmla="*/ 417314 h 561380"/>
                <a:gd name="connsiteX2" fmla="*/ 0 w 323850"/>
                <a:gd name="connsiteY2" fmla="*/ 561380 h 561380"/>
                <a:gd name="connsiteX3" fmla="*/ 0 w 323850"/>
                <a:gd name="connsiteY3" fmla="*/ 143767 h 561380"/>
                <a:gd name="connsiteX4" fmla="*/ 323850 w 323850"/>
                <a:gd name="connsiteY4" fmla="*/ 0 h 561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561380">
                  <a:moveTo>
                    <a:pt x="323850" y="0"/>
                  </a:moveTo>
                  <a:lnTo>
                    <a:pt x="323850" y="417314"/>
                  </a:lnTo>
                  <a:lnTo>
                    <a:pt x="0" y="561380"/>
                  </a:lnTo>
                  <a:lnTo>
                    <a:pt x="0" y="143767"/>
                  </a:lnTo>
                  <a:lnTo>
                    <a:pt x="323850" y="0"/>
                  </a:lnTo>
                  <a:close/>
                </a:path>
              </a:pathLst>
            </a:custGeom>
            <a:solidFill>
              <a:schemeClr val="accent3"/>
            </a:solidFill>
            <a:ln w="9525" cap="flat">
              <a:noFill/>
              <a:prstDash val="solid"/>
              <a:miter/>
            </a:ln>
          </p:spPr>
          <p:txBody>
            <a:bodyPr rtlCol="0" anchor="ctr"/>
            <a:lstStyle/>
            <a:p>
              <a:pPr>
                <a:defRPr/>
              </a:pPr>
              <a:endParaRPr lang="en-US">
                <a:solidFill>
                  <a:srgbClr val="3C3C41"/>
                </a:solidFill>
                <a:latin typeface="Segoe UI"/>
              </a:endParaRPr>
            </a:p>
          </p:txBody>
        </p:sp>
      </p:grpSp>
      <p:grpSp>
        <p:nvGrpSpPr>
          <p:cNvPr id="80" name="Group 79">
            <a:extLst>
              <a:ext uri="{FF2B5EF4-FFF2-40B4-BE49-F238E27FC236}">
                <a16:creationId xmlns:a16="http://schemas.microsoft.com/office/drawing/2014/main" id="{EEF21196-54FE-884F-BCF8-F79888511258}"/>
              </a:ext>
            </a:extLst>
          </p:cNvPr>
          <p:cNvGrpSpPr/>
          <p:nvPr/>
        </p:nvGrpSpPr>
        <p:grpSpPr>
          <a:xfrm>
            <a:off x="7312320" y="3475855"/>
            <a:ext cx="223747" cy="445744"/>
            <a:chOff x="7366183" y="4362122"/>
            <a:chExt cx="228234" cy="454682"/>
          </a:xfrm>
        </p:grpSpPr>
        <p:sp>
          <p:nvSpPr>
            <p:cNvPr id="82" name="Freeform: Shape 468">
              <a:extLst>
                <a:ext uri="{FF2B5EF4-FFF2-40B4-BE49-F238E27FC236}">
                  <a16:creationId xmlns:a16="http://schemas.microsoft.com/office/drawing/2014/main" id="{AADEAAAD-9056-5F4D-99C4-AD4EA068B644}"/>
                </a:ext>
              </a:extLst>
            </p:cNvPr>
            <p:cNvSpPr/>
            <p:nvPr/>
          </p:nvSpPr>
          <p:spPr>
            <a:xfrm>
              <a:off x="7366183" y="4362122"/>
              <a:ext cx="228234" cy="116152"/>
            </a:xfrm>
            <a:custGeom>
              <a:avLst/>
              <a:gdLst>
                <a:gd name="connsiteX0" fmla="*/ 171717 w 343423"/>
                <a:gd name="connsiteY0" fmla="*/ 0 h 174774"/>
                <a:gd name="connsiteX1" fmla="*/ 0 w 343423"/>
                <a:gd name="connsiteY1" fmla="*/ 87382 h 174774"/>
                <a:gd name="connsiteX2" fmla="*/ 171717 w 343423"/>
                <a:gd name="connsiteY2" fmla="*/ 174774 h 174774"/>
                <a:gd name="connsiteX3" fmla="*/ 343424 w 343423"/>
                <a:gd name="connsiteY3" fmla="*/ 87382 h 174774"/>
                <a:gd name="connsiteX4" fmla="*/ 171717 w 343423"/>
                <a:gd name="connsiteY4" fmla="*/ 0 h 17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423" h="174774">
                  <a:moveTo>
                    <a:pt x="171717" y="0"/>
                  </a:moveTo>
                  <a:cubicBezTo>
                    <a:pt x="123063" y="0"/>
                    <a:pt x="0" y="20984"/>
                    <a:pt x="0" y="87382"/>
                  </a:cubicBezTo>
                  <a:cubicBezTo>
                    <a:pt x="0" y="153781"/>
                    <a:pt x="123063" y="174774"/>
                    <a:pt x="171717" y="174774"/>
                  </a:cubicBezTo>
                  <a:cubicBezTo>
                    <a:pt x="220370" y="174774"/>
                    <a:pt x="343424" y="153762"/>
                    <a:pt x="343424" y="87382"/>
                  </a:cubicBezTo>
                  <a:cubicBezTo>
                    <a:pt x="343424" y="20984"/>
                    <a:pt x="220370" y="0"/>
                    <a:pt x="171717" y="0"/>
                  </a:cubicBezTo>
                  <a:close/>
                </a:path>
              </a:pathLst>
            </a:custGeom>
            <a:solidFill>
              <a:schemeClr val="accent5"/>
            </a:solidFill>
            <a:ln w="10" cap="flat">
              <a:noFill/>
              <a:prstDash val="solid"/>
              <a:miter/>
            </a:ln>
          </p:spPr>
          <p:txBody>
            <a:bodyPr rtlCol="0" anchor="ctr"/>
            <a:lstStyle/>
            <a:p>
              <a:pPr>
                <a:defRPr/>
              </a:pPr>
              <a:endParaRPr lang="en-US" dirty="0">
                <a:solidFill>
                  <a:srgbClr val="3C3C41"/>
                </a:solidFill>
                <a:latin typeface="Segoe UI"/>
              </a:endParaRPr>
            </a:p>
          </p:txBody>
        </p:sp>
        <p:sp>
          <p:nvSpPr>
            <p:cNvPr id="101" name="Freeform: Shape 469">
              <a:extLst>
                <a:ext uri="{FF2B5EF4-FFF2-40B4-BE49-F238E27FC236}">
                  <a16:creationId xmlns:a16="http://schemas.microsoft.com/office/drawing/2014/main" id="{62C52252-50BD-914A-B90C-A04E4513313D}"/>
                </a:ext>
              </a:extLst>
            </p:cNvPr>
            <p:cNvSpPr/>
            <p:nvPr/>
          </p:nvSpPr>
          <p:spPr>
            <a:xfrm>
              <a:off x="7366183" y="4453181"/>
              <a:ext cx="228234" cy="363623"/>
            </a:xfrm>
            <a:custGeom>
              <a:avLst/>
              <a:gdLst>
                <a:gd name="connsiteX0" fmla="*/ 343424 w 343423"/>
                <a:gd name="connsiteY0" fmla="*/ 10 h 547144"/>
                <a:gd name="connsiteX1" fmla="*/ 171717 w 343423"/>
                <a:gd name="connsiteY1" fmla="*/ 58636 h 547144"/>
                <a:gd name="connsiteX2" fmla="*/ 0 w 343423"/>
                <a:gd name="connsiteY2" fmla="*/ 0 h 547144"/>
                <a:gd name="connsiteX3" fmla="*/ 0 w 343423"/>
                <a:gd name="connsiteY3" fmla="*/ 459476 h 547144"/>
                <a:gd name="connsiteX4" fmla="*/ 47835 w 343423"/>
                <a:gd name="connsiteY4" fmla="*/ 519751 h 547144"/>
                <a:gd name="connsiteX5" fmla="*/ 295580 w 343423"/>
                <a:gd name="connsiteY5" fmla="*/ 519751 h 547144"/>
                <a:gd name="connsiteX6" fmla="*/ 343424 w 343423"/>
                <a:gd name="connsiteY6" fmla="*/ 459743 h 547144"/>
                <a:gd name="connsiteX7" fmla="*/ 343424 w 343423"/>
                <a:gd name="connsiteY7" fmla="*/ 10 h 5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23" h="547144">
                  <a:moveTo>
                    <a:pt x="343424" y="10"/>
                  </a:moveTo>
                  <a:cubicBezTo>
                    <a:pt x="303914" y="43663"/>
                    <a:pt x="227505" y="58636"/>
                    <a:pt x="171717" y="58636"/>
                  </a:cubicBezTo>
                  <a:cubicBezTo>
                    <a:pt x="115957" y="58636"/>
                    <a:pt x="39462" y="43663"/>
                    <a:pt x="0" y="0"/>
                  </a:cubicBezTo>
                  <a:lnTo>
                    <a:pt x="0" y="459476"/>
                  </a:lnTo>
                  <a:cubicBezTo>
                    <a:pt x="0" y="487270"/>
                    <a:pt x="25546" y="507768"/>
                    <a:pt x="47835" y="519751"/>
                  </a:cubicBezTo>
                  <a:cubicBezTo>
                    <a:pt x="115834" y="556279"/>
                    <a:pt x="227581" y="556279"/>
                    <a:pt x="295580" y="519751"/>
                  </a:cubicBezTo>
                  <a:cubicBezTo>
                    <a:pt x="325145" y="503882"/>
                    <a:pt x="343424" y="482603"/>
                    <a:pt x="343424" y="459743"/>
                  </a:cubicBezTo>
                  <a:lnTo>
                    <a:pt x="343424" y="10"/>
                  </a:lnTo>
                  <a:close/>
                </a:path>
              </a:pathLst>
            </a:custGeom>
            <a:solidFill>
              <a:schemeClr val="tx1"/>
            </a:solidFill>
            <a:ln w="10" cap="flat">
              <a:noFill/>
              <a:prstDash val="solid"/>
              <a:miter/>
            </a:ln>
          </p:spPr>
          <p:txBody>
            <a:bodyPr rtlCol="0" anchor="ctr"/>
            <a:lstStyle/>
            <a:p>
              <a:pPr>
                <a:defRPr/>
              </a:pPr>
              <a:endParaRPr lang="en-US">
                <a:solidFill>
                  <a:srgbClr val="3C3C41"/>
                </a:solidFill>
                <a:latin typeface="Segoe UI"/>
              </a:endParaRPr>
            </a:p>
          </p:txBody>
        </p:sp>
      </p:grpSp>
      <p:grpSp>
        <p:nvGrpSpPr>
          <p:cNvPr id="103" name="Group 102">
            <a:extLst>
              <a:ext uri="{FF2B5EF4-FFF2-40B4-BE49-F238E27FC236}">
                <a16:creationId xmlns:a16="http://schemas.microsoft.com/office/drawing/2014/main" id="{E9ACF12F-DF3E-214E-9F34-3E9C14138E97}"/>
              </a:ext>
            </a:extLst>
          </p:cNvPr>
          <p:cNvGrpSpPr/>
          <p:nvPr/>
        </p:nvGrpSpPr>
        <p:grpSpPr>
          <a:xfrm>
            <a:off x="6075068" y="3475855"/>
            <a:ext cx="223747" cy="445744"/>
            <a:chOff x="6104121" y="4362122"/>
            <a:chExt cx="228234" cy="454682"/>
          </a:xfrm>
        </p:grpSpPr>
        <p:sp>
          <p:nvSpPr>
            <p:cNvPr id="104" name="Freeform: Shape 471">
              <a:extLst>
                <a:ext uri="{FF2B5EF4-FFF2-40B4-BE49-F238E27FC236}">
                  <a16:creationId xmlns:a16="http://schemas.microsoft.com/office/drawing/2014/main" id="{0D9C496B-7B99-5241-BBBA-6C3CA8FEF6FB}"/>
                </a:ext>
              </a:extLst>
            </p:cNvPr>
            <p:cNvSpPr/>
            <p:nvPr/>
          </p:nvSpPr>
          <p:spPr>
            <a:xfrm>
              <a:off x="6104121" y="4362122"/>
              <a:ext cx="228234" cy="116152"/>
            </a:xfrm>
            <a:custGeom>
              <a:avLst/>
              <a:gdLst>
                <a:gd name="connsiteX0" fmla="*/ 171717 w 343423"/>
                <a:gd name="connsiteY0" fmla="*/ 0 h 174774"/>
                <a:gd name="connsiteX1" fmla="*/ 0 w 343423"/>
                <a:gd name="connsiteY1" fmla="*/ 87382 h 174774"/>
                <a:gd name="connsiteX2" fmla="*/ 171717 w 343423"/>
                <a:gd name="connsiteY2" fmla="*/ 174774 h 174774"/>
                <a:gd name="connsiteX3" fmla="*/ 343424 w 343423"/>
                <a:gd name="connsiteY3" fmla="*/ 87382 h 174774"/>
                <a:gd name="connsiteX4" fmla="*/ 171717 w 343423"/>
                <a:gd name="connsiteY4" fmla="*/ 0 h 174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423" h="174774">
                  <a:moveTo>
                    <a:pt x="171717" y="0"/>
                  </a:moveTo>
                  <a:cubicBezTo>
                    <a:pt x="123063" y="0"/>
                    <a:pt x="0" y="20984"/>
                    <a:pt x="0" y="87382"/>
                  </a:cubicBezTo>
                  <a:cubicBezTo>
                    <a:pt x="0" y="153781"/>
                    <a:pt x="123063" y="174774"/>
                    <a:pt x="171717" y="174774"/>
                  </a:cubicBezTo>
                  <a:cubicBezTo>
                    <a:pt x="220370" y="174774"/>
                    <a:pt x="343424" y="153762"/>
                    <a:pt x="343424" y="87382"/>
                  </a:cubicBezTo>
                  <a:cubicBezTo>
                    <a:pt x="343424" y="20984"/>
                    <a:pt x="220370" y="0"/>
                    <a:pt x="171717" y="0"/>
                  </a:cubicBezTo>
                  <a:close/>
                </a:path>
              </a:pathLst>
            </a:custGeom>
            <a:solidFill>
              <a:schemeClr val="accent5"/>
            </a:solidFill>
            <a:ln w="10" cap="flat">
              <a:noFill/>
              <a:prstDash val="solid"/>
              <a:miter/>
            </a:ln>
          </p:spPr>
          <p:txBody>
            <a:bodyPr rtlCol="0" anchor="ctr"/>
            <a:lstStyle/>
            <a:p>
              <a:pPr>
                <a:defRPr/>
              </a:pPr>
              <a:endParaRPr lang="en-US">
                <a:solidFill>
                  <a:srgbClr val="3C3C41"/>
                </a:solidFill>
                <a:latin typeface="Segoe UI"/>
              </a:endParaRPr>
            </a:p>
          </p:txBody>
        </p:sp>
        <p:sp>
          <p:nvSpPr>
            <p:cNvPr id="105" name="Freeform: Shape 472">
              <a:extLst>
                <a:ext uri="{FF2B5EF4-FFF2-40B4-BE49-F238E27FC236}">
                  <a16:creationId xmlns:a16="http://schemas.microsoft.com/office/drawing/2014/main" id="{F2E01B69-4689-CD45-BEC7-46E03984D048}"/>
                </a:ext>
              </a:extLst>
            </p:cNvPr>
            <p:cNvSpPr/>
            <p:nvPr/>
          </p:nvSpPr>
          <p:spPr>
            <a:xfrm>
              <a:off x="6104121" y="4453181"/>
              <a:ext cx="228234" cy="363623"/>
            </a:xfrm>
            <a:custGeom>
              <a:avLst/>
              <a:gdLst>
                <a:gd name="connsiteX0" fmla="*/ 343424 w 343423"/>
                <a:gd name="connsiteY0" fmla="*/ 10 h 547144"/>
                <a:gd name="connsiteX1" fmla="*/ 171717 w 343423"/>
                <a:gd name="connsiteY1" fmla="*/ 58636 h 547144"/>
                <a:gd name="connsiteX2" fmla="*/ 0 w 343423"/>
                <a:gd name="connsiteY2" fmla="*/ 0 h 547144"/>
                <a:gd name="connsiteX3" fmla="*/ 0 w 343423"/>
                <a:gd name="connsiteY3" fmla="*/ 459476 h 547144"/>
                <a:gd name="connsiteX4" fmla="*/ 47835 w 343423"/>
                <a:gd name="connsiteY4" fmla="*/ 519751 h 547144"/>
                <a:gd name="connsiteX5" fmla="*/ 295580 w 343423"/>
                <a:gd name="connsiteY5" fmla="*/ 519751 h 547144"/>
                <a:gd name="connsiteX6" fmla="*/ 343424 w 343423"/>
                <a:gd name="connsiteY6" fmla="*/ 459743 h 547144"/>
                <a:gd name="connsiteX7" fmla="*/ 343424 w 343423"/>
                <a:gd name="connsiteY7" fmla="*/ 10 h 5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423" h="547144">
                  <a:moveTo>
                    <a:pt x="343424" y="10"/>
                  </a:moveTo>
                  <a:cubicBezTo>
                    <a:pt x="303914" y="43663"/>
                    <a:pt x="227505" y="58636"/>
                    <a:pt x="171717" y="58636"/>
                  </a:cubicBezTo>
                  <a:cubicBezTo>
                    <a:pt x="115957" y="58636"/>
                    <a:pt x="39462" y="43663"/>
                    <a:pt x="0" y="0"/>
                  </a:cubicBezTo>
                  <a:lnTo>
                    <a:pt x="0" y="459476"/>
                  </a:lnTo>
                  <a:cubicBezTo>
                    <a:pt x="0" y="487270"/>
                    <a:pt x="25546" y="507768"/>
                    <a:pt x="47835" y="519751"/>
                  </a:cubicBezTo>
                  <a:cubicBezTo>
                    <a:pt x="115834" y="556279"/>
                    <a:pt x="227581" y="556279"/>
                    <a:pt x="295580" y="519751"/>
                  </a:cubicBezTo>
                  <a:cubicBezTo>
                    <a:pt x="325145" y="503882"/>
                    <a:pt x="343424" y="482603"/>
                    <a:pt x="343424" y="459743"/>
                  </a:cubicBezTo>
                  <a:lnTo>
                    <a:pt x="343424" y="10"/>
                  </a:lnTo>
                  <a:close/>
                </a:path>
              </a:pathLst>
            </a:custGeom>
            <a:solidFill>
              <a:schemeClr val="tx1"/>
            </a:solidFill>
            <a:ln w="10" cap="flat">
              <a:noFill/>
              <a:prstDash val="solid"/>
              <a:miter/>
            </a:ln>
          </p:spPr>
          <p:txBody>
            <a:bodyPr rtlCol="0" anchor="ctr"/>
            <a:lstStyle/>
            <a:p>
              <a:pPr>
                <a:defRPr/>
              </a:pPr>
              <a:endParaRPr lang="en-US">
                <a:solidFill>
                  <a:srgbClr val="3C3C41"/>
                </a:solidFill>
                <a:latin typeface="Segoe UI"/>
              </a:endParaRPr>
            </a:p>
          </p:txBody>
        </p:sp>
      </p:grpSp>
      <p:sp>
        <p:nvSpPr>
          <p:cNvPr id="106" name="Rectangle 105">
            <a:extLst>
              <a:ext uri="{FF2B5EF4-FFF2-40B4-BE49-F238E27FC236}">
                <a16:creationId xmlns:a16="http://schemas.microsoft.com/office/drawing/2014/main" id="{ED2ECBB2-020D-6F40-88DA-3F974C778AAE}"/>
              </a:ext>
            </a:extLst>
          </p:cNvPr>
          <p:cNvSpPr/>
          <p:nvPr/>
        </p:nvSpPr>
        <p:spPr bwMode="auto">
          <a:xfrm>
            <a:off x="5752644" y="4113095"/>
            <a:ext cx="868595"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Data source2</a:t>
            </a:r>
          </a:p>
        </p:txBody>
      </p:sp>
      <p:sp>
        <p:nvSpPr>
          <p:cNvPr id="107" name="Rectangle 106">
            <a:extLst>
              <a:ext uri="{FF2B5EF4-FFF2-40B4-BE49-F238E27FC236}">
                <a16:creationId xmlns:a16="http://schemas.microsoft.com/office/drawing/2014/main" id="{1AFBB158-060F-3A4C-9BD9-279146BFDA76}"/>
              </a:ext>
            </a:extLst>
          </p:cNvPr>
          <p:cNvSpPr/>
          <p:nvPr/>
        </p:nvSpPr>
        <p:spPr bwMode="auto">
          <a:xfrm>
            <a:off x="6963181" y="4113095"/>
            <a:ext cx="922025"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Data </a:t>
            </a:r>
            <a:r>
              <a:rPr lang="en-US" sz="1176" dirty="0" err="1">
                <a:solidFill>
                  <a:schemeClr val="tx1"/>
                </a:solidFill>
                <a:ea typeface="Segoe UI" pitchFamily="34" charset="0"/>
                <a:cs typeface="Segoe UI Semibold" panose="020B0702040204020203" pitchFamily="34" charset="0"/>
              </a:rPr>
              <a:t>sourceM</a:t>
            </a:r>
            <a:endParaRPr lang="en-US" sz="1176" dirty="0">
              <a:solidFill>
                <a:schemeClr val="tx1"/>
              </a:solidFill>
              <a:ea typeface="Segoe UI" pitchFamily="34" charset="0"/>
              <a:cs typeface="Segoe UI Semibold" panose="020B0702040204020203" pitchFamily="34" charset="0"/>
            </a:endParaRPr>
          </a:p>
        </p:txBody>
      </p:sp>
      <p:sp>
        <p:nvSpPr>
          <p:cNvPr id="108" name="Rectangle 107">
            <a:extLst>
              <a:ext uri="{FF2B5EF4-FFF2-40B4-BE49-F238E27FC236}">
                <a16:creationId xmlns:a16="http://schemas.microsoft.com/office/drawing/2014/main" id="{194BB495-31D8-A449-864E-A14B267EE647}"/>
              </a:ext>
            </a:extLst>
          </p:cNvPr>
          <p:cNvSpPr/>
          <p:nvPr/>
        </p:nvSpPr>
        <p:spPr bwMode="auto">
          <a:xfrm>
            <a:off x="6009364" y="1635673"/>
            <a:ext cx="355157"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App2</a:t>
            </a:r>
          </a:p>
        </p:txBody>
      </p:sp>
      <p:sp>
        <p:nvSpPr>
          <p:cNvPr id="109" name="Rectangle 108">
            <a:extLst>
              <a:ext uri="{FF2B5EF4-FFF2-40B4-BE49-F238E27FC236}">
                <a16:creationId xmlns:a16="http://schemas.microsoft.com/office/drawing/2014/main" id="{15A63A80-86B9-FC4A-85DF-F65C8F313B4B}"/>
              </a:ext>
            </a:extLst>
          </p:cNvPr>
          <p:cNvSpPr/>
          <p:nvPr/>
        </p:nvSpPr>
        <p:spPr bwMode="auto">
          <a:xfrm>
            <a:off x="7230902" y="1635673"/>
            <a:ext cx="386587"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err="1">
                <a:solidFill>
                  <a:schemeClr val="tx1"/>
                </a:solidFill>
                <a:ea typeface="Segoe UI" pitchFamily="34" charset="0"/>
                <a:cs typeface="Segoe UI Semibold" panose="020B0702040204020203" pitchFamily="34" charset="0"/>
              </a:rPr>
              <a:t>AppN</a:t>
            </a:r>
            <a:endParaRPr lang="en-US" sz="1176" dirty="0">
              <a:solidFill>
                <a:schemeClr val="tx1"/>
              </a:solidFill>
              <a:ea typeface="Segoe UI" pitchFamily="34" charset="0"/>
              <a:cs typeface="Segoe UI Semibold" panose="020B0702040204020203" pitchFamily="34" charset="0"/>
            </a:endParaRPr>
          </a:p>
        </p:txBody>
      </p:sp>
      <p:sp>
        <p:nvSpPr>
          <p:cNvPr id="110" name="Graphic 138">
            <a:extLst>
              <a:ext uri="{FF2B5EF4-FFF2-40B4-BE49-F238E27FC236}">
                <a16:creationId xmlns:a16="http://schemas.microsoft.com/office/drawing/2014/main" id="{44DE11C1-7E48-ED47-8D8B-E9FDE04D5A99}"/>
              </a:ext>
            </a:extLst>
          </p:cNvPr>
          <p:cNvSpPr/>
          <p:nvPr/>
        </p:nvSpPr>
        <p:spPr>
          <a:xfrm>
            <a:off x="6644019" y="3673438"/>
            <a:ext cx="252889" cy="50578"/>
          </a:xfrm>
          <a:custGeom>
            <a:avLst/>
            <a:gdLst>
              <a:gd name="connsiteX0" fmla="*/ 171450 w 857250"/>
              <a:gd name="connsiteY0" fmla="*/ 85725 h 171450"/>
              <a:gd name="connsiteX1" fmla="*/ 85725 w 857250"/>
              <a:gd name="connsiteY1" fmla="*/ 171450 h 171450"/>
              <a:gd name="connsiteX2" fmla="*/ 0 w 857250"/>
              <a:gd name="connsiteY2" fmla="*/ 85725 h 171450"/>
              <a:gd name="connsiteX3" fmla="*/ 85725 w 857250"/>
              <a:gd name="connsiteY3" fmla="*/ 0 h 171450"/>
              <a:gd name="connsiteX4" fmla="*/ 171450 w 857250"/>
              <a:gd name="connsiteY4" fmla="*/ 85725 h 171450"/>
              <a:gd name="connsiteX5" fmla="*/ 771525 w 857250"/>
              <a:gd name="connsiteY5" fmla="*/ 0 h 171450"/>
              <a:gd name="connsiteX6" fmla="*/ 685800 w 857250"/>
              <a:gd name="connsiteY6" fmla="*/ 85725 h 171450"/>
              <a:gd name="connsiteX7" fmla="*/ 771525 w 857250"/>
              <a:gd name="connsiteY7" fmla="*/ 171450 h 171450"/>
              <a:gd name="connsiteX8" fmla="*/ 857250 w 857250"/>
              <a:gd name="connsiteY8" fmla="*/ 85725 h 171450"/>
              <a:gd name="connsiteX9" fmla="*/ 771525 w 857250"/>
              <a:gd name="connsiteY9" fmla="*/ 0 h 171450"/>
              <a:gd name="connsiteX10" fmla="*/ 438150 w 857250"/>
              <a:gd name="connsiteY10" fmla="*/ 0 h 171450"/>
              <a:gd name="connsiteX11" fmla="*/ 352425 w 857250"/>
              <a:gd name="connsiteY11" fmla="*/ 85725 h 171450"/>
              <a:gd name="connsiteX12" fmla="*/ 438150 w 857250"/>
              <a:gd name="connsiteY12" fmla="*/ 171450 h 171450"/>
              <a:gd name="connsiteX13" fmla="*/ 523875 w 857250"/>
              <a:gd name="connsiteY13" fmla="*/ 85725 h 171450"/>
              <a:gd name="connsiteX14" fmla="*/ 438150 w 857250"/>
              <a:gd name="connsiteY1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0" h="171450">
                <a:moveTo>
                  <a:pt x="171450" y="85725"/>
                </a:moveTo>
                <a:cubicBezTo>
                  <a:pt x="171450" y="133350"/>
                  <a:pt x="133350" y="171450"/>
                  <a:pt x="85725" y="171450"/>
                </a:cubicBezTo>
                <a:cubicBezTo>
                  <a:pt x="38100" y="171450"/>
                  <a:pt x="0" y="133350"/>
                  <a:pt x="0" y="85725"/>
                </a:cubicBezTo>
                <a:cubicBezTo>
                  <a:pt x="0" y="38100"/>
                  <a:pt x="38100" y="0"/>
                  <a:pt x="85725" y="0"/>
                </a:cubicBezTo>
                <a:cubicBezTo>
                  <a:pt x="133350" y="0"/>
                  <a:pt x="171450" y="38100"/>
                  <a:pt x="171450" y="85725"/>
                </a:cubicBezTo>
                <a:close/>
                <a:moveTo>
                  <a:pt x="771525" y="0"/>
                </a:moveTo>
                <a:cubicBezTo>
                  <a:pt x="723900" y="0"/>
                  <a:pt x="685800" y="38100"/>
                  <a:pt x="685800" y="85725"/>
                </a:cubicBezTo>
                <a:cubicBezTo>
                  <a:pt x="685800" y="133350"/>
                  <a:pt x="723900" y="171450"/>
                  <a:pt x="771525" y="171450"/>
                </a:cubicBezTo>
                <a:cubicBezTo>
                  <a:pt x="819150" y="171450"/>
                  <a:pt x="857250" y="133350"/>
                  <a:pt x="857250" y="85725"/>
                </a:cubicBezTo>
                <a:cubicBezTo>
                  <a:pt x="857250" y="38100"/>
                  <a:pt x="819150" y="0"/>
                  <a:pt x="771525" y="0"/>
                </a:cubicBezTo>
                <a:close/>
                <a:moveTo>
                  <a:pt x="438150" y="0"/>
                </a:moveTo>
                <a:cubicBezTo>
                  <a:pt x="390525" y="0"/>
                  <a:pt x="352425" y="38100"/>
                  <a:pt x="352425" y="85725"/>
                </a:cubicBezTo>
                <a:cubicBezTo>
                  <a:pt x="352425" y="133350"/>
                  <a:pt x="390525" y="171450"/>
                  <a:pt x="438150" y="171450"/>
                </a:cubicBezTo>
                <a:cubicBezTo>
                  <a:pt x="485775" y="171450"/>
                  <a:pt x="523875" y="133350"/>
                  <a:pt x="523875" y="85725"/>
                </a:cubicBezTo>
                <a:cubicBezTo>
                  <a:pt x="523875" y="38100"/>
                  <a:pt x="485775" y="0"/>
                  <a:pt x="438150" y="0"/>
                </a:cubicBezTo>
                <a:close/>
              </a:path>
            </a:pathLst>
          </a:custGeom>
          <a:solidFill>
            <a:schemeClr val="tx1"/>
          </a:solidFill>
          <a:ln w="9525" cap="flat">
            <a:noFill/>
            <a:prstDash val="solid"/>
            <a:miter/>
          </a:ln>
        </p:spPr>
        <p:txBody>
          <a:bodyPr rtlCol="0" anchor="ctr"/>
          <a:lstStyle/>
          <a:p>
            <a:pPr>
              <a:defRPr/>
            </a:pPr>
            <a:endParaRPr lang="en-US" dirty="0">
              <a:solidFill>
                <a:srgbClr val="3C3C41"/>
              </a:solidFill>
            </a:endParaRPr>
          </a:p>
        </p:txBody>
      </p:sp>
      <p:sp>
        <p:nvSpPr>
          <p:cNvPr id="111" name="Graphic 138">
            <a:extLst>
              <a:ext uri="{FF2B5EF4-FFF2-40B4-BE49-F238E27FC236}">
                <a16:creationId xmlns:a16="http://schemas.microsoft.com/office/drawing/2014/main" id="{A5AB8C73-FA53-DC43-8116-3312B9C8AFF0}"/>
              </a:ext>
            </a:extLst>
          </p:cNvPr>
          <p:cNvSpPr/>
          <p:nvPr/>
        </p:nvSpPr>
        <p:spPr>
          <a:xfrm>
            <a:off x="6644019" y="2178522"/>
            <a:ext cx="252889" cy="50578"/>
          </a:xfrm>
          <a:custGeom>
            <a:avLst/>
            <a:gdLst>
              <a:gd name="connsiteX0" fmla="*/ 171450 w 857250"/>
              <a:gd name="connsiteY0" fmla="*/ 85725 h 171450"/>
              <a:gd name="connsiteX1" fmla="*/ 85725 w 857250"/>
              <a:gd name="connsiteY1" fmla="*/ 171450 h 171450"/>
              <a:gd name="connsiteX2" fmla="*/ 0 w 857250"/>
              <a:gd name="connsiteY2" fmla="*/ 85725 h 171450"/>
              <a:gd name="connsiteX3" fmla="*/ 85725 w 857250"/>
              <a:gd name="connsiteY3" fmla="*/ 0 h 171450"/>
              <a:gd name="connsiteX4" fmla="*/ 171450 w 857250"/>
              <a:gd name="connsiteY4" fmla="*/ 85725 h 171450"/>
              <a:gd name="connsiteX5" fmla="*/ 771525 w 857250"/>
              <a:gd name="connsiteY5" fmla="*/ 0 h 171450"/>
              <a:gd name="connsiteX6" fmla="*/ 685800 w 857250"/>
              <a:gd name="connsiteY6" fmla="*/ 85725 h 171450"/>
              <a:gd name="connsiteX7" fmla="*/ 771525 w 857250"/>
              <a:gd name="connsiteY7" fmla="*/ 171450 h 171450"/>
              <a:gd name="connsiteX8" fmla="*/ 857250 w 857250"/>
              <a:gd name="connsiteY8" fmla="*/ 85725 h 171450"/>
              <a:gd name="connsiteX9" fmla="*/ 771525 w 857250"/>
              <a:gd name="connsiteY9" fmla="*/ 0 h 171450"/>
              <a:gd name="connsiteX10" fmla="*/ 438150 w 857250"/>
              <a:gd name="connsiteY10" fmla="*/ 0 h 171450"/>
              <a:gd name="connsiteX11" fmla="*/ 352425 w 857250"/>
              <a:gd name="connsiteY11" fmla="*/ 85725 h 171450"/>
              <a:gd name="connsiteX12" fmla="*/ 438150 w 857250"/>
              <a:gd name="connsiteY12" fmla="*/ 171450 h 171450"/>
              <a:gd name="connsiteX13" fmla="*/ 523875 w 857250"/>
              <a:gd name="connsiteY13" fmla="*/ 85725 h 171450"/>
              <a:gd name="connsiteX14" fmla="*/ 438150 w 857250"/>
              <a:gd name="connsiteY1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7250" h="171450">
                <a:moveTo>
                  <a:pt x="171450" y="85725"/>
                </a:moveTo>
                <a:cubicBezTo>
                  <a:pt x="171450" y="133350"/>
                  <a:pt x="133350" y="171450"/>
                  <a:pt x="85725" y="171450"/>
                </a:cubicBezTo>
                <a:cubicBezTo>
                  <a:pt x="38100" y="171450"/>
                  <a:pt x="0" y="133350"/>
                  <a:pt x="0" y="85725"/>
                </a:cubicBezTo>
                <a:cubicBezTo>
                  <a:pt x="0" y="38100"/>
                  <a:pt x="38100" y="0"/>
                  <a:pt x="85725" y="0"/>
                </a:cubicBezTo>
                <a:cubicBezTo>
                  <a:pt x="133350" y="0"/>
                  <a:pt x="171450" y="38100"/>
                  <a:pt x="171450" y="85725"/>
                </a:cubicBezTo>
                <a:close/>
                <a:moveTo>
                  <a:pt x="771525" y="0"/>
                </a:moveTo>
                <a:cubicBezTo>
                  <a:pt x="723900" y="0"/>
                  <a:pt x="685800" y="38100"/>
                  <a:pt x="685800" y="85725"/>
                </a:cubicBezTo>
                <a:cubicBezTo>
                  <a:pt x="685800" y="133350"/>
                  <a:pt x="723900" y="171450"/>
                  <a:pt x="771525" y="171450"/>
                </a:cubicBezTo>
                <a:cubicBezTo>
                  <a:pt x="819150" y="171450"/>
                  <a:pt x="857250" y="133350"/>
                  <a:pt x="857250" y="85725"/>
                </a:cubicBezTo>
                <a:cubicBezTo>
                  <a:pt x="857250" y="38100"/>
                  <a:pt x="819150" y="0"/>
                  <a:pt x="771525" y="0"/>
                </a:cubicBezTo>
                <a:close/>
                <a:moveTo>
                  <a:pt x="438150" y="0"/>
                </a:moveTo>
                <a:cubicBezTo>
                  <a:pt x="390525" y="0"/>
                  <a:pt x="352425" y="38100"/>
                  <a:pt x="352425" y="85725"/>
                </a:cubicBezTo>
                <a:cubicBezTo>
                  <a:pt x="352425" y="133350"/>
                  <a:pt x="390525" y="171450"/>
                  <a:pt x="438150" y="171450"/>
                </a:cubicBezTo>
                <a:cubicBezTo>
                  <a:pt x="485775" y="171450"/>
                  <a:pt x="523875" y="133350"/>
                  <a:pt x="523875" y="85725"/>
                </a:cubicBezTo>
                <a:cubicBezTo>
                  <a:pt x="523875" y="38100"/>
                  <a:pt x="485775" y="0"/>
                  <a:pt x="438150" y="0"/>
                </a:cubicBezTo>
                <a:close/>
              </a:path>
            </a:pathLst>
          </a:custGeom>
          <a:solidFill>
            <a:schemeClr val="tx1"/>
          </a:solidFill>
          <a:ln w="9525" cap="flat">
            <a:noFill/>
            <a:prstDash val="solid"/>
            <a:miter/>
          </a:ln>
        </p:spPr>
        <p:txBody>
          <a:bodyPr rtlCol="0" anchor="ctr"/>
          <a:lstStyle/>
          <a:p>
            <a:pPr>
              <a:defRPr/>
            </a:pPr>
            <a:endParaRPr lang="en-US" sz="980">
              <a:solidFill>
                <a:srgbClr val="3C3C41"/>
              </a:solidFill>
              <a:latin typeface="Segoe UI"/>
            </a:endParaRPr>
          </a:p>
        </p:txBody>
      </p:sp>
      <p:sp>
        <p:nvSpPr>
          <p:cNvPr id="112" name="Rectangle 111">
            <a:extLst>
              <a:ext uri="{FF2B5EF4-FFF2-40B4-BE49-F238E27FC236}">
                <a16:creationId xmlns:a16="http://schemas.microsoft.com/office/drawing/2014/main" id="{9174DD9F-6110-A544-94E1-EB7DB9179944}"/>
              </a:ext>
            </a:extLst>
          </p:cNvPr>
          <p:cNvSpPr/>
          <p:nvPr/>
        </p:nvSpPr>
        <p:spPr bwMode="auto">
          <a:xfrm>
            <a:off x="4772110" y="1635673"/>
            <a:ext cx="355157"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App1</a:t>
            </a:r>
          </a:p>
        </p:txBody>
      </p:sp>
      <p:cxnSp>
        <p:nvCxnSpPr>
          <p:cNvPr id="113" name="Straight Arrow Connector 112">
            <a:extLst>
              <a:ext uri="{FF2B5EF4-FFF2-40B4-BE49-F238E27FC236}">
                <a16:creationId xmlns:a16="http://schemas.microsoft.com/office/drawing/2014/main" id="{95D2A717-1CD8-BD42-8514-DF981DEE23A5}"/>
              </a:ext>
            </a:extLst>
          </p:cNvPr>
          <p:cNvCxnSpPr/>
          <p:nvPr/>
        </p:nvCxnSpPr>
        <p:spPr>
          <a:xfrm>
            <a:off x="4949688" y="2483272"/>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875CF4C-AC8E-454A-A0DA-599E63728D3B}"/>
              </a:ext>
            </a:extLst>
          </p:cNvPr>
          <p:cNvCxnSpPr/>
          <p:nvPr/>
        </p:nvCxnSpPr>
        <p:spPr>
          <a:xfrm>
            <a:off x="6186941" y="2483272"/>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8F95B8E-8679-2E42-8735-D55DA09F844C}"/>
              </a:ext>
            </a:extLst>
          </p:cNvPr>
          <p:cNvCxnSpPr/>
          <p:nvPr/>
        </p:nvCxnSpPr>
        <p:spPr>
          <a:xfrm>
            <a:off x="7424194" y="2483272"/>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6A72C5-30FC-7B41-9980-1B56C7DA03C3}"/>
              </a:ext>
            </a:extLst>
          </p:cNvPr>
          <p:cNvCxnSpPr>
            <a:cxnSpLocks/>
          </p:cNvCxnSpPr>
          <p:nvPr/>
        </p:nvCxnSpPr>
        <p:spPr>
          <a:xfrm flipV="1">
            <a:off x="4949688" y="3152653"/>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67DBF3F-2067-9B45-88B9-5B06D5402BA6}"/>
              </a:ext>
            </a:extLst>
          </p:cNvPr>
          <p:cNvCxnSpPr>
            <a:cxnSpLocks/>
          </p:cNvCxnSpPr>
          <p:nvPr/>
        </p:nvCxnSpPr>
        <p:spPr>
          <a:xfrm flipV="1">
            <a:off x="6186941" y="3152653"/>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35483BF-36E7-2446-8C62-8AA99DBCB4AB}"/>
              </a:ext>
            </a:extLst>
          </p:cNvPr>
          <p:cNvCxnSpPr>
            <a:cxnSpLocks/>
          </p:cNvCxnSpPr>
          <p:nvPr/>
        </p:nvCxnSpPr>
        <p:spPr>
          <a:xfrm flipV="1">
            <a:off x="7424194" y="3152653"/>
            <a:ext cx="0" cy="260393"/>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84B53D90-58E9-EA4F-B3AD-979799091347}"/>
              </a:ext>
            </a:extLst>
          </p:cNvPr>
          <p:cNvSpPr/>
          <p:nvPr/>
        </p:nvSpPr>
        <p:spPr bwMode="auto">
          <a:xfrm>
            <a:off x="4515390" y="4113095"/>
            <a:ext cx="868595" cy="18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defRPr/>
            </a:pPr>
            <a:r>
              <a:rPr lang="en-US" sz="1176" dirty="0">
                <a:solidFill>
                  <a:schemeClr val="tx1"/>
                </a:solidFill>
                <a:ea typeface="Segoe UI" pitchFamily="34" charset="0"/>
                <a:cs typeface="Segoe UI Semibold" panose="020B0702040204020203" pitchFamily="34" charset="0"/>
              </a:rPr>
              <a:t>Data source1</a:t>
            </a:r>
          </a:p>
        </p:txBody>
      </p:sp>
      <p:grpSp>
        <p:nvGrpSpPr>
          <p:cNvPr id="5" name="Group 4">
            <a:extLst>
              <a:ext uri="{FF2B5EF4-FFF2-40B4-BE49-F238E27FC236}">
                <a16:creationId xmlns:a16="http://schemas.microsoft.com/office/drawing/2014/main" id="{999C929B-1589-4BF3-96D9-7C70F0BA5EEE}"/>
              </a:ext>
            </a:extLst>
          </p:cNvPr>
          <p:cNvGrpSpPr/>
          <p:nvPr/>
        </p:nvGrpSpPr>
        <p:grpSpPr>
          <a:xfrm>
            <a:off x="571677" y="1635673"/>
            <a:ext cx="3393759" cy="2861170"/>
            <a:chOff x="583139" y="1667975"/>
            <a:chExt cx="3461811" cy="2918542"/>
          </a:xfrm>
        </p:grpSpPr>
        <p:sp>
          <p:nvSpPr>
            <p:cNvPr id="169" name="Rectangle 168">
              <a:extLst>
                <a:ext uri="{FF2B5EF4-FFF2-40B4-BE49-F238E27FC236}">
                  <a16:creationId xmlns:a16="http://schemas.microsoft.com/office/drawing/2014/main" id="{AE907E19-52A1-2F4D-B8BF-88493907C333}"/>
                </a:ext>
              </a:extLst>
            </p:cNvPr>
            <p:cNvSpPr/>
            <p:nvPr/>
          </p:nvSpPr>
          <p:spPr bwMode="auto">
            <a:xfrm>
              <a:off x="1414269" y="3277431"/>
              <a:ext cx="517627" cy="839159"/>
            </a:xfrm>
            <a:prstGeom prst="rect">
              <a:avLst/>
            </a:prstGeom>
            <a:solidFill>
              <a:sysClr val="window" lastClr="FFFFFF">
                <a:lumMod val="95000"/>
              </a:sysClr>
            </a:solidFill>
            <a:ln w="0" cap="flat" cmpd="sng" algn="ctr">
              <a:solidFill>
                <a:sysClr val="window" lastClr="FFFFFF">
                  <a:lumMod val="65000"/>
                </a:sys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170" name="Rectangle 169">
              <a:extLst>
                <a:ext uri="{FF2B5EF4-FFF2-40B4-BE49-F238E27FC236}">
                  <a16:creationId xmlns:a16="http://schemas.microsoft.com/office/drawing/2014/main" id="{1C3B29C5-0E30-EB4B-BB95-E8946F15459F}"/>
                </a:ext>
              </a:extLst>
            </p:cNvPr>
            <p:cNvSpPr/>
            <p:nvPr/>
          </p:nvSpPr>
          <p:spPr bwMode="auto">
            <a:xfrm>
              <a:off x="1972669" y="3277431"/>
              <a:ext cx="517627" cy="839159"/>
            </a:xfrm>
            <a:prstGeom prst="rect">
              <a:avLst/>
            </a:prstGeom>
            <a:solidFill>
              <a:sysClr val="window" lastClr="FFFFFF">
                <a:lumMod val="95000"/>
              </a:sysClr>
            </a:solidFill>
            <a:ln w="0" cap="flat" cmpd="sng" algn="ctr">
              <a:solidFill>
                <a:sysClr val="window" lastClr="FFFFFF">
                  <a:lumMod val="65000"/>
                </a:sys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171" name="Rectangle 170">
              <a:extLst>
                <a:ext uri="{FF2B5EF4-FFF2-40B4-BE49-F238E27FC236}">
                  <a16:creationId xmlns:a16="http://schemas.microsoft.com/office/drawing/2014/main" id="{02E2ED56-A109-DC4F-BE39-C8605F046D87}"/>
                </a:ext>
              </a:extLst>
            </p:cNvPr>
            <p:cNvSpPr/>
            <p:nvPr/>
          </p:nvSpPr>
          <p:spPr bwMode="auto">
            <a:xfrm>
              <a:off x="2531067" y="3277431"/>
              <a:ext cx="1452027" cy="839159"/>
            </a:xfrm>
            <a:prstGeom prst="rect">
              <a:avLst/>
            </a:prstGeom>
            <a:solidFill>
              <a:sysClr val="window" lastClr="FFFFFF">
                <a:lumMod val="95000"/>
              </a:sysClr>
            </a:solidFill>
            <a:ln w="0" cap="flat" cmpd="sng" algn="ctr">
              <a:solidFill>
                <a:sysClr val="window" lastClr="FFFFFF">
                  <a:lumMod val="65000"/>
                </a:sys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172" name="Rectangle 171">
              <a:extLst>
                <a:ext uri="{FF2B5EF4-FFF2-40B4-BE49-F238E27FC236}">
                  <a16:creationId xmlns:a16="http://schemas.microsoft.com/office/drawing/2014/main" id="{291B1B1B-FD3B-904D-AE72-A8507DC505EA}"/>
                </a:ext>
              </a:extLst>
            </p:cNvPr>
            <p:cNvSpPr/>
            <p:nvPr/>
          </p:nvSpPr>
          <p:spPr bwMode="auto">
            <a:xfrm>
              <a:off x="1420907" y="1903897"/>
              <a:ext cx="2557389" cy="1301032"/>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IN" sz="392" kern="0" err="1">
                <a:solidFill>
                  <a:prstClr val="black"/>
                </a:solidFill>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121FA56F-85A4-E944-A71A-4DCE2122B964}"/>
                </a:ext>
              </a:extLst>
            </p:cNvPr>
            <p:cNvSpPr/>
            <p:nvPr/>
          </p:nvSpPr>
          <p:spPr bwMode="auto">
            <a:xfrm>
              <a:off x="583139" y="1667975"/>
              <a:ext cx="3374063" cy="206956"/>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686" kern="0" dirty="0">
                  <a:solidFill>
                    <a:schemeClr val="bg1"/>
                  </a:solidFill>
                  <a:ea typeface="Segoe UI" pitchFamily="34" charset="0"/>
                  <a:cs typeface="Segoe UI" pitchFamily="34" charset="0"/>
                </a:rPr>
                <a:t>CDM SCHEMA</a:t>
              </a:r>
              <a:endParaRPr lang="en-IN" sz="686" kern="0" dirty="0">
                <a:solidFill>
                  <a:schemeClr val="bg1"/>
                </a:soli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51F6C107-AA52-4C47-AAB8-4973EB235AA3}"/>
                </a:ext>
              </a:extLst>
            </p:cNvPr>
            <p:cNvSpPr/>
            <p:nvPr/>
          </p:nvSpPr>
          <p:spPr bwMode="auto">
            <a:xfrm>
              <a:off x="3358503" y="1923868"/>
              <a:ext cx="598700" cy="1231438"/>
            </a:xfrm>
            <a:prstGeom prst="rect">
              <a:avLst/>
            </a:prstGeom>
            <a:solidFill>
              <a:sysClr val="windowText" lastClr="000000">
                <a:lumMod val="50000"/>
                <a:lumOff val="50000"/>
              </a:sysClr>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Semibold" panose="020B0702040204020203" pitchFamily="34" charset="0"/>
                </a:rPr>
                <a:t>SOLUTIONS</a:t>
              </a:r>
              <a:endParaRPr lang="en-IN" sz="392" kern="0" dirty="0">
                <a:solidFill>
                  <a:schemeClr val="bg1"/>
                </a:solidFill>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5CC0E6BD-2C89-2646-94EC-A0CE039AAA9D}"/>
                </a:ext>
              </a:extLst>
            </p:cNvPr>
            <p:cNvSpPr/>
            <p:nvPr/>
          </p:nvSpPr>
          <p:spPr bwMode="auto">
            <a:xfrm>
              <a:off x="2720331" y="1923868"/>
              <a:ext cx="598700" cy="1231438"/>
            </a:xfrm>
            <a:prstGeom prst="rect">
              <a:avLst/>
            </a:prstGeom>
            <a:solidFill>
              <a:sysClr val="windowText" lastClr="000000">
                <a:lumMod val="50000"/>
                <a:lumOff val="50000"/>
              </a:sysClr>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Semibold" panose="020B0702040204020203" pitchFamily="34" charset="0"/>
                </a:rPr>
                <a:t>SERVICE</a:t>
              </a:r>
              <a:endParaRPr lang="en-IN" sz="392" kern="0" dirty="0">
                <a:solidFill>
                  <a:schemeClr val="bg1"/>
                </a:solidFill>
                <a:ea typeface="Segoe UI"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A05AEE8F-D64A-5B4A-B705-13DA1C6B0C21}"/>
                </a:ext>
              </a:extLst>
            </p:cNvPr>
            <p:cNvSpPr/>
            <p:nvPr/>
          </p:nvSpPr>
          <p:spPr bwMode="auto">
            <a:xfrm>
              <a:off x="2082161" y="1923867"/>
              <a:ext cx="598700" cy="1231438"/>
            </a:xfrm>
            <a:prstGeom prst="rect">
              <a:avLst/>
            </a:prstGeom>
            <a:solidFill>
              <a:sysClr val="windowText" lastClr="000000">
                <a:lumMod val="50000"/>
                <a:lumOff val="50000"/>
              </a:sysClr>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Semibold" panose="020B0702040204020203" pitchFamily="34" charset="0"/>
                </a:rPr>
                <a:t>SALES</a:t>
              </a:r>
              <a:endParaRPr lang="en-IN" sz="392" kern="0" dirty="0">
                <a:solidFill>
                  <a:schemeClr val="bg1"/>
                </a:solidFill>
                <a:ea typeface="Segoe UI" pitchFamily="34" charset="0"/>
                <a:cs typeface="Segoe UI Semibold" panose="020B0702040204020203" pitchFamily="34" charset="0"/>
              </a:endParaRPr>
            </a:p>
          </p:txBody>
        </p:sp>
        <p:sp>
          <p:nvSpPr>
            <p:cNvPr id="177" name="Rectangle 176">
              <a:extLst>
                <a:ext uri="{FF2B5EF4-FFF2-40B4-BE49-F238E27FC236}">
                  <a16:creationId xmlns:a16="http://schemas.microsoft.com/office/drawing/2014/main" id="{66ADB258-A38D-3546-BD2A-512FDCE1AB59}"/>
                </a:ext>
              </a:extLst>
            </p:cNvPr>
            <p:cNvSpPr/>
            <p:nvPr/>
          </p:nvSpPr>
          <p:spPr bwMode="auto">
            <a:xfrm>
              <a:off x="2121443"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pitchFamily="34" charset="0"/>
                </a:rPr>
                <a:t>Competitor</a:t>
              </a:r>
              <a:endParaRPr lang="en-IN" sz="392" kern="0" dirty="0">
                <a:solidFill>
                  <a:schemeClr val="bg1"/>
                </a:solidFill>
                <a:ea typeface="Segoe UI" pitchFamily="34" charset="0"/>
                <a:cs typeface="Segoe UI" pitchFamily="34" charset="0"/>
              </a:endParaRPr>
            </a:p>
          </p:txBody>
        </p:sp>
        <p:sp>
          <p:nvSpPr>
            <p:cNvPr id="178" name="Rectangle 177">
              <a:extLst>
                <a:ext uri="{FF2B5EF4-FFF2-40B4-BE49-F238E27FC236}">
                  <a16:creationId xmlns:a16="http://schemas.microsoft.com/office/drawing/2014/main" id="{A089A2BE-D992-B54B-8F08-3B142F5E100A}"/>
                </a:ext>
              </a:extLst>
            </p:cNvPr>
            <p:cNvSpPr/>
            <p:nvPr/>
          </p:nvSpPr>
          <p:spPr bwMode="auto">
            <a:xfrm>
              <a:off x="3402583" y="2098701"/>
              <a:ext cx="510536" cy="1012577"/>
            </a:xfrm>
            <a:prstGeom prst="rect">
              <a:avLst/>
            </a:prstGeom>
            <a:solidFill>
              <a:schemeClr val="accent5"/>
            </a:solid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17928" rIns="0"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MARKETING</a:t>
              </a:r>
              <a:endParaRPr lang="en-IN" sz="392" kern="0" err="1">
                <a:solidFill>
                  <a:schemeClr val="bg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4AAB3394-1C77-2F41-8453-5D6738DC441A}"/>
                </a:ext>
              </a:extLst>
            </p:cNvPr>
            <p:cNvSpPr/>
            <p:nvPr/>
          </p:nvSpPr>
          <p:spPr bwMode="auto">
            <a:xfrm>
              <a:off x="3445072" y="2206130"/>
              <a:ext cx="415961" cy="93699"/>
            </a:xfrm>
            <a:prstGeom prst="rect">
              <a:avLst/>
            </a:prstGeom>
            <a:solidFill>
              <a:schemeClr val="accent5">
                <a:lumMod val="50000"/>
              </a:schemeClr>
            </a:solid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Account</a:t>
              </a:r>
              <a:endParaRPr lang="en-IN" sz="392" kern="0" err="1">
                <a:solidFill>
                  <a:schemeClr val="bg1"/>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D717E44A-3A05-AE48-BE61-F2FB74D51AA6}"/>
                </a:ext>
              </a:extLst>
            </p:cNvPr>
            <p:cNvSpPr/>
            <p:nvPr/>
          </p:nvSpPr>
          <p:spPr bwMode="auto">
            <a:xfrm>
              <a:off x="2121443" y="3025129"/>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t>
              </a:r>
              <a:endParaRPr lang="en-IN" sz="392" kern="0" err="1">
                <a:solidFill>
                  <a:schemeClr val="bg1"/>
                </a:soli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D4C66E45-5482-7A4B-BEBE-268EC388B67D}"/>
                </a:ext>
              </a:extLst>
            </p:cNvPr>
            <p:cNvSpPr/>
            <p:nvPr/>
          </p:nvSpPr>
          <p:spPr bwMode="auto">
            <a:xfrm>
              <a:off x="2121443" y="223104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Discount</a:t>
              </a:r>
              <a:endParaRPr lang="en-IN" sz="392" kern="0" err="1">
                <a:solidFill>
                  <a:schemeClr val="bg1"/>
                </a:soli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C019FC34-C8BC-B545-B730-11DABB6336A0}"/>
                </a:ext>
              </a:extLst>
            </p:cNvPr>
            <p:cNvSpPr/>
            <p:nvPr/>
          </p:nvSpPr>
          <p:spPr bwMode="auto">
            <a:xfrm>
              <a:off x="2121443" y="236339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Invoice</a:t>
              </a:r>
              <a:endParaRPr lang="en-IN" sz="392" kern="0" err="1">
                <a:solidFill>
                  <a:schemeClr val="bg1"/>
                </a:soli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30A06FB1-E238-9344-898D-32EF1F6EE15D}"/>
                </a:ext>
              </a:extLst>
            </p:cNvPr>
            <p:cNvSpPr/>
            <p:nvPr/>
          </p:nvSpPr>
          <p:spPr bwMode="auto">
            <a:xfrm>
              <a:off x="2121443" y="2495740"/>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Opportunity</a:t>
              </a:r>
              <a:endParaRPr lang="en-IN" sz="392" kern="0" err="1">
                <a:solidFill>
                  <a:schemeClr val="bg1"/>
                </a:solidFill>
                <a:ea typeface="Segoe UI" pitchFamily="34" charset="0"/>
                <a:cs typeface="Segoe UI" pitchFamily="34" charset="0"/>
              </a:endParaRPr>
            </a:p>
          </p:txBody>
        </p:sp>
        <p:sp>
          <p:nvSpPr>
            <p:cNvPr id="184" name="Rectangle 183">
              <a:extLst>
                <a:ext uri="{FF2B5EF4-FFF2-40B4-BE49-F238E27FC236}">
                  <a16:creationId xmlns:a16="http://schemas.microsoft.com/office/drawing/2014/main" id="{30531309-AFD6-6248-8682-92F7098981A5}"/>
                </a:ext>
              </a:extLst>
            </p:cNvPr>
            <p:cNvSpPr/>
            <p:nvPr/>
          </p:nvSpPr>
          <p:spPr bwMode="auto">
            <a:xfrm>
              <a:off x="2121443" y="262808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Order</a:t>
              </a:r>
              <a:endParaRPr lang="en-IN" sz="392" kern="0" err="1">
                <a:solidFill>
                  <a:schemeClr val="bg1"/>
                </a:solidFill>
                <a:ea typeface="Segoe UI" pitchFamily="34" charset="0"/>
                <a:cs typeface="Segoe UI" pitchFamily="34" charset="0"/>
              </a:endParaRPr>
            </a:p>
          </p:txBody>
        </p:sp>
        <p:sp>
          <p:nvSpPr>
            <p:cNvPr id="185" name="Rectangle 184">
              <a:extLst>
                <a:ext uri="{FF2B5EF4-FFF2-40B4-BE49-F238E27FC236}">
                  <a16:creationId xmlns:a16="http://schemas.microsoft.com/office/drawing/2014/main" id="{6328FE27-9C64-FC46-B67F-A92D172AE0E6}"/>
                </a:ext>
              </a:extLst>
            </p:cNvPr>
            <p:cNvSpPr/>
            <p:nvPr/>
          </p:nvSpPr>
          <p:spPr bwMode="auto">
            <a:xfrm>
              <a:off x="2121443" y="2760433"/>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Order product</a:t>
              </a:r>
              <a:endParaRPr lang="en-IN" sz="392" kern="0">
                <a:solidFill>
                  <a:schemeClr val="bg1"/>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B980BA9A-5FE2-FE4A-8D47-E090E0E1BDA9}"/>
                </a:ext>
              </a:extLst>
            </p:cNvPr>
            <p:cNvSpPr/>
            <p:nvPr/>
          </p:nvSpPr>
          <p:spPr bwMode="auto">
            <a:xfrm>
              <a:off x="2121443" y="289278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Quote</a:t>
              </a:r>
              <a:endParaRPr lang="en-IN" sz="392" kern="0" err="1">
                <a:solidFill>
                  <a:schemeClr val="bg1"/>
                </a:soli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5203B9E9-AF78-A342-8B5C-CF832EB20075}"/>
                </a:ext>
              </a:extLst>
            </p:cNvPr>
            <p:cNvSpPr/>
            <p:nvPr/>
          </p:nvSpPr>
          <p:spPr bwMode="auto">
            <a:xfrm>
              <a:off x="2770249"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Case</a:t>
              </a:r>
              <a:endParaRPr lang="en-IN" sz="392" kern="0" err="1">
                <a:solidFill>
                  <a:schemeClr val="bg1"/>
                </a:soli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665EB2CC-86DD-5C42-8124-900AD4E882B7}"/>
                </a:ext>
              </a:extLst>
            </p:cNvPr>
            <p:cNvSpPr/>
            <p:nvPr/>
          </p:nvSpPr>
          <p:spPr bwMode="auto">
            <a:xfrm>
              <a:off x="2770249" y="3025129"/>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t>
              </a:r>
              <a:endParaRPr lang="en-IN" sz="392" kern="0" err="1">
                <a:solidFill>
                  <a:schemeClr val="bg1"/>
                </a:soli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9D324AFE-C2E1-0E43-9DC1-8340CC87AED9}"/>
                </a:ext>
              </a:extLst>
            </p:cNvPr>
            <p:cNvSpPr/>
            <p:nvPr/>
          </p:nvSpPr>
          <p:spPr bwMode="auto">
            <a:xfrm>
              <a:off x="2770249" y="223104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Discount</a:t>
              </a:r>
              <a:endParaRPr lang="en-IN" sz="392" kern="0" err="1">
                <a:solidFill>
                  <a:schemeClr val="bg1"/>
                </a:soli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365057AE-74D8-ED4D-B6AA-C9BAAE3CE577}"/>
                </a:ext>
              </a:extLst>
            </p:cNvPr>
            <p:cNvSpPr/>
            <p:nvPr/>
          </p:nvSpPr>
          <p:spPr bwMode="auto">
            <a:xfrm>
              <a:off x="2770249" y="236339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Contact</a:t>
              </a:r>
              <a:endParaRPr lang="en-IN" sz="392" kern="0" err="1">
                <a:solidFill>
                  <a:schemeClr val="bg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989CD58C-C588-D34F-A8F2-6DDFFA2B2FFB}"/>
                </a:ext>
              </a:extLst>
            </p:cNvPr>
            <p:cNvSpPr/>
            <p:nvPr/>
          </p:nvSpPr>
          <p:spPr bwMode="auto">
            <a:xfrm>
              <a:off x="2770249" y="2495740"/>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Resource</a:t>
              </a:r>
              <a:endParaRPr lang="en-IN" sz="392" kern="0" err="1">
                <a:solidFill>
                  <a:schemeClr val="bg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90D58331-A1E5-274C-92D1-3239447000DE}"/>
                </a:ext>
              </a:extLst>
            </p:cNvPr>
            <p:cNvSpPr/>
            <p:nvPr/>
          </p:nvSpPr>
          <p:spPr bwMode="auto">
            <a:xfrm>
              <a:off x="2770249" y="262808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Service</a:t>
              </a:r>
              <a:endParaRPr lang="en-IN" sz="392" kern="0" err="1">
                <a:solidFill>
                  <a:schemeClr val="bg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3F108EBE-23CB-7B48-92D7-486011ED1DE9}"/>
                </a:ext>
              </a:extLst>
            </p:cNvPr>
            <p:cNvSpPr/>
            <p:nvPr/>
          </p:nvSpPr>
          <p:spPr bwMode="auto">
            <a:xfrm>
              <a:off x="2770249" y="2760433"/>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Scheduling group</a:t>
              </a:r>
              <a:endParaRPr lang="en-IN" sz="392" kern="0">
                <a:solidFill>
                  <a:schemeClr val="bg1"/>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1D79CFF8-06B1-7B45-9098-9A63B2616058}"/>
                </a:ext>
              </a:extLst>
            </p:cNvPr>
            <p:cNvSpPr/>
            <p:nvPr/>
          </p:nvSpPr>
          <p:spPr bwMode="auto">
            <a:xfrm>
              <a:off x="2770249" y="289278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Task</a:t>
              </a:r>
              <a:endParaRPr lang="en-IN" sz="392" kern="0" err="1">
                <a:solidFill>
                  <a:schemeClr val="bg1"/>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E41A836-D9A7-244E-A6E4-1BCBE2D1CA2A}"/>
                </a:ext>
              </a:extLst>
            </p:cNvPr>
            <p:cNvSpPr/>
            <p:nvPr/>
          </p:nvSpPr>
          <p:spPr bwMode="auto">
            <a:xfrm>
              <a:off x="3445072" y="2337869"/>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Contact</a:t>
              </a:r>
              <a:endParaRPr lang="en-IN" sz="392" kern="0" err="1">
                <a:solidFill>
                  <a:schemeClr val="bg1"/>
                </a:soli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381CE02D-25FB-B645-9B32-9D88EF3BAB42}"/>
                </a:ext>
              </a:extLst>
            </p:cNvPr>
            <p:cNvSpPr/>
            <p:nvPr/>
          </p:nvSpPr>
          <p:spPr bwMode="auto">
            <a:xfrm>
              <a:off x="3445072" y="2469604"/>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Event</a:t>
              </a:r>
              <a:endParaRPr lang="en-IN" sz="392" kern="0" err="1">
                <a:solidFill>
                  <a:schemeClr val="bg1"/>
                </a:soli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1C02A820-13B1-E840-81B2-AE176FDCDCBA}"/>
                </a:ext>
              </a:extLst>
            </p:cNvPr>
            <p:cNvSpPr/>
            <p:nvPr/>
          </p:nvSpPr>
          <p:spPr bwMode="auto">
            <a:xfrm>
              <a:off x="3445072" y="2601341"/>
              <a:ext cx="415961" cy="204951"/>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pitchFamily="34" charset="0"/>
                </a:rPr>
                <a:t>Marketing</a:t>
              </a:r>
              <a:br>
                <a:rPr lang="en-US" sz="392" kern="0" dirty="0">
                  <a:solidFill>
                    <a:schemeClr val="bg1"/>
                  </a:solidFill>
                  <a:ea typeface="Segoe UI" pitchFamily="34" charset="0"/>
                  <a:cs typeface="Segoe UI" pitchFamily="34" charset="0"/>
                </a:rPr>
              </a:br>
              <a:r>
                <a:rPr lang="en-US" sz="392" kern="0" dirty="0">
                  <a:solidFill>
                    <a:schemeClr val="bg1"/>
                  </a:solidFill>
                  <a:ea typeface="Segoe UI" pitchFamily="34" charset="0"/>
                  <a:cs typeface="Segoe UI" pitchFamily="34" charset="0"/>
                </a:rPr>
                <a:t>email</a:t>
              </a:r>
              <a:endParaRPr lang="en-IN" sz="392" kern="0" dirty="0">
                <a:solidFill>
                  <a:schemeClr val="bg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36C08F0C-593E-0946-94F2-9F9FB85AF475}"/>
                </a:ext>
              </a:extLst>
            </p:cNvPr>
            <p:cNvSpPr/>
            <p:nvPr/>
          </p:nvSpPr>
          <p:spPr bwMode="auto">
            <a:xfrm>
              <a:off x="3445072" y="2844329"/>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solidFill>
                    <a:schemeClr val="bg1"/>
                  </a:solidFill>
                  <a:ea typeface="Segoe UI" pitchFamily="34" charset="0"/>
                  <a:cs typeface="Segoe UI" pitchFamily="34" charset="0"/>
                </a:rPr>
                <a:t>Marketing page</a:t>
              </a:r>
              <a:endParaRPr lang="en-IN" sz="392" kern="0" dirty="0">
                <a:solidFill>
                  <a:schemeClr val="bg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7B683289-CD39-0042-9ABA-44B72EFB644D}"/>
                </a:ext>
              </a:extLst>
            </p:cNvPr>
            <p:cNvSpPr/>
            <p:nvPr/>
          </p:nvSpPr>
          <p:spPr bwMode="auto">
            <a:xfrm>
              <a:off x="3445072" y="2976066"/>
              <a:ext cx="415961"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solidFill>
                    <a:schemeClr val="bg1"/>
                  </a:solidFill>
                  <a:ea typeface="Segoe UI" pitchFamily="34" charset="0"/>
                  <a:cs typeface="Segoe UI" pitchFamily="34" charset="0"/>
                </a:rPr>
                <a:t>…</a:t>
              </a:r>
              <a:endParaRPr lang="en-IN" sz="392" kern="0" err="1">
                <a:solidFill>
                  <a:schemeClr val="bg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EEF6C69-EA49-8B46-A560-7D70DCAA0EAD}"/>
                </a:ext>
              </a:extLst>
            </p:cNvPr>
            <p:cNvSpPr/>
            <p:nvPr/>
          </p:nvSpPr>
          <p:spPr bwMode="auto">
            <a:xfrm>
              <a:off x="1460189"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Account</a:t>
              </a:r>
              <a:endParaRPr lang="en-IN" sz="392" kern="0" dirty="0">
                <a:ea typeface="Segoe UI" pitchFamily="34" charset="0"/>
                <a:cs typeface="Segoe UI" pitchFamily="34" charset="0"/>
              </a:endParaRPr>
            </a:p>
          </p:txBody>
        </p:sp>
        <p:sp>
          <p:nvSpPr>
            <p:cNvPr id="201" name="Rectangle 200">
              <a:extLst>
                <a:ext uri="{FF2B5EF4-FFF2-40B4-BE49-F238E27FC236}">
                  <a16:creationId xmlns:a16="http://schemas.microsoft.com/office/drawing/2014/main" id="{A3567340-BB0D-864D-A448-1F99311E5E9A}"/>
                </a:ext>
              </a:extLst>
            </p:cNvPr>
            <p:cNvSpPr/>
            <p:nvPr/>
          </p:nvSpPr>
          <p:spPr bwMode="auto">
            <a:xfrm>
              <a:off x="1460189" y="295631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Social activity</a:t>
              </a:r>
              <a:endParaRPr lang="en-IN" sz="392" kern="0" dirty="0">
                <a:ea typeface="Segoe UI" pitchFamily="34" charset="0"/>
                <a:cs typeface="Segoe UI" pitchFamily="34" charset="0"/>
              </a:endParaRPr>
            </a:p>
          </p:txBody>
        </p:sp>
        <p:sp>
          <p:nvSpPr>
            <p:cNvPr id="202" name="Rectangle 201">
              <a:extLst>
                <a:ext uri="{FF2B5EF4-FFF2-40B4-BE49-F238E27FC236}">
                  <a16:creationId xmlns:a16="http://schemas.microsoft.com/office/drawing/2014/main" id="{1FA20C5E-9C64-6D4F-80B3-AA0A9C67801E}"/>
                </a:ext>
              </a:extLst>
            </p:cNvPr>
            <p:cNvSpPr/>
            <p:nvPr/>
          </p:nvSpPr>
          <p:spPr bwMode="auto">
            <a:xfrm>
              <a:off x="1460189" y="222121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Appointment</a:t>
              </a:r>
              <a:endParaRPr lang="en-IN" sz="392" kern="0" err="1">
                <a:ea typeface="Segoe UI" pitchFamily="34" charset="0"/>
                <a:cs typeface="Segoe UI" pitchFamily="34" charset="0"/>
              </a:endParaRPr>
            </a:p>
          </p:txBody>
        </p:sp>
        <p:sp>
          <p:nvSpPr>
            <p:cNvPr id="203" name="Rectangle 202">
              <a:extLst>
                <a:ext uri="{FF2B5EF4-FFF2-40B4-BE49-F238E27FC236}">
                  <a16:creationId xmlns:a16="http://schemas.microsoft.com/office/drawing/2014/main" id="{EDCCC1AD-E572-AE4C-8E88-A3410C084A32}"/>
                </a:ext>
              </a:extLst>
            </p:cNvPr>
            <p:cNvSpPr/>
            <p:nvPr/>
          </p:nvSpPr>
          <p:spPr bwMode="auto">
            <a:xfrm>
              <a:off x="1460189" y="234373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Campaign</a:t>
              </a:r>
              <a:endParaRPr lang="en-IN" sz="392" kern="0" err="1">
                <a:ea typeface="Segoe UI" pitchFamily="34" charset="0"/>
                <a:cs typeface="Segoe UI" pitchFamily="34" charset="0"/>
              </a:endParaRPr>
            </a:p>
          </p:txBody>
        </p:sp>
        <p:sp>
          <p:nvSpPr>
            <p:cNvPr id="204" name="Rectangle 203">
              <a:extLst>
                <a:ext uri="{FF2B5EF4-FFF2-40B4-BE49-F238E27FC236}">
                  <a16:creationId xmlns:a16="http://schemas.microsoft.com/office/drawing/2014/main" id="{3713FDC1-FA3A-9241-AD1B-658A5E14C5F9}"/>
                </a:ext>
              </a:extLst>
            </p:cNvPr>
            <p:cNvSpPr/>
            <p:nvPr/>
          </p:nvSpPr>
          <p:spPr bwMode="auto">
            <a:xfrm>
              <a:off x="1460189" y="2466249"/>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Contact</a:t>
              </a:r>
              <a:endParaRPr lang="en-IN" sz="392" kern="0" err="1">
                <a:ea typeface="Segoe UI" pitchFamily="34" charset="0"/>
                <a:cs typeface="Segoe UI" pitchFamily="34" charset="0"/>
              </a:endParaRPr>
            </a:p>
          </p:txBody>
        </p:sp>
        <p:sp>
          <p:nvSpPr>
            <p:cNvPr id="205" name="Rectangle 204">
              <a:extLst>
                <a:ext uri="{FF2B5EF4-FFF2-40B4-BE49-F238E27FC236}">
                  <a16:creationId xmlns:a16="http://schemas.microsoft.com/office/drawing/2014/main" id="{C1F7BA56-8E4A-1946-8320-4239E9AD2AA0}"/>
                </a:ext>
              </a:extLst>
            </p:cNvPr>
            <p:cNvSpPr/>
            <p:nvPr/>
          </p:nvSpPr>
          <p:spPr bwMode="auto">
            <a:xfrm>
              <a:off x="1460189" y="258876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Lead</a:t>
              </a:r>
              <a:endParaRPr lang="en-IN" sz="392" kern="0" err="1">
                <a:ea typeface="Segoe UI" pitchFamily="34" charset="0"/>
                <a:cs typeface="Segoe UI" pitchFamily="34" charset="0"/>
              </a:endParaRPr>
            </a:p>
          </p:txBody>
        </p:sp>
        <p:sp>
          <p:nvSpPr>
            <p:cNvPr id="206" name="Rectangle 205">
              <a:extLst>
                <a:ext uri="{FF2B5EF4-FFF2-40B4-BE49-F238E27FC236}">
                  <a16:creationId xmlns:a16="http://schemas.microsoft.com/office/drawing/2014/main" id="{B8249816-7128-B040-AE32-885A14777910}"/>
                </a:ext>
              </a:extLst>
            </p:cNvPr>
            <p:cNvSpPr/>
            <p:nvPr/>
          </p:nvSpPr>
          <p:spPr bwMode="auto">
            <a:xfrm>
              <a:off x="1460189" y="271128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Marketing list</a:t>
              </a:r>
              <a:endParaRPr lang="en-IN" sz="392" kern="0">
                <a:ea typeface="Segoe UI" pitchFamily="34" charset="0"/>
                <a:cs typeface="Segoe UI" pitchFamily="34" charset="0"/>
              </a:endParaRPr>
            </a:p>
          </p:txBody>
        </p:sp>
        <p:sp>
          <p:nvSpPr>
            <p:cNvPr id="207" name="Rectangle 206">
              <a:extLst>
                <a:ext uri="{FF2B5EF4-FFF2-40B4-BE49-F238E27FC236}">
                  <a16:creationId xmlns:a16="http://schemas.microsoft.com/office/drawing/2014/main" id="{36615DB2-41E6-DB42-BBFB-84B7C465BF97}"/>
                </a:ext>
              </a:extLst>
            </p:cNvPr>
            <p:cNvSpPr/>
            <p:nvPr/>
          </p:nvSpPr>
          <p:spPr bwMode="auto">
            <a:xfrm>
              <a:off x="1460189" y="2833802"/>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Phone call</a:t>
              </a:r>
              <a:endParaRPr lang="en-IN" sz="392" kern="0">
                <a:ea typeface="Segoe UI" pitchFamily="34" charset="0"/>
                <a:cs typeface="Segoe UI" pitchFamily="34" charset="0"/>
              </a:endParaRPr>
            </a:p>
          </p:txBody>
        </p:sp>
        <p:sp>
          <p:nvSpPr>
            <p:cNvPr id="208" name="Rectangle 207">
              <a:extLst>
                <a:ext uri="{FF2B5EF4-FFF2-40B4-BE49-F238E27FC236}">
                  <a16:creationId xmlns:a16="http://schemas.microsoft.com/office/drawing/2014/main" id="{31AF99A0-7BD0-9D44-BD6E-DAE76FAFD1F1}"/>
                </a:ext>
              </a:extLst>
            </p:cNvPr>
            <p:cNvSpPr/>
            <p:nvPr/>
          </p:nvSpPr>
          <p:spPr bwMode="auto">
            <a:xfrm>
              <a:off x="1460189" y="307883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sp>
          <p:nvSpPr>
            <p:cNvPr id="209" name="Rectangle 208">
              <a:extLst>
                <a:ext uri="{FF2B5EF4-FFF2-40B4-BE49-F238E27FC236}">
                  <a16:creationId xmlns:a16="http://schemas.microsoft.com/office/drawing/2014/main" id="{83CE4A45-5B0A-A948-8A09-502731B7B006}"/>
                </a:ext>
              </a:extLst>
            </p:cNvPr>
            <p:cNvSpPr/>
            <p:nvPr/>
          </p:nvSpPr>
          <p:spPr bwMode="auto">
            <a:xfrm>
              <a:off x="644749" y="2098701"/>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Account</a:t>
              </a:r>
              <a:endParaRPr lang="en-IN" sz="392" kern="0" err="1">
                <a:ea typeface="Segoe UI" pitchFamily="34" charset="0"/>
                <a:cs typeface="Segoe UI" pitchFamily="34" charset="0"/>
              </a:endParaRPr>
            </a:p>
          </p:txBody>
        </p:sp>
        <p:sp>
          <p:nvSpPr>
            <p:cNvPr id="210" name="Rectangle 209">
              <a:extLst>
                <a:ext uri="{FF2B5EF4-FFF2-40B4-BE49-F238E27FC236}">
                  <a16:creationId xmlns:a16="http://schemas.microsoft.com/office/drawing/2014/main" id="{FA030778-7AA2-4243-911B-4D419025FDA9}"/>
                </a:ext>
              </a:extLst>
            </p:cNvPr>
            <p:cNvSpPr/>
            <p:nvPr/>
          </p:nvSpPr>
          <p:spPr bwMode="auto">
            <a:xfrm>
              <a:off x="644749" y="294065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Note</a:t>
              </a:r>
              <a:endParaRPr lang="en-IN" sz="392" kern="0" err="1">
                <a:ea typeface="Segoe UI" pitchFamily="34" charset="0"/>
                <a:cs typeface="Segoe UI" pitchFamily="34" charset="0"/>
              </a:endParaRPr>
            </a:p>
          </p:txBody>
        </p:sp>
        <p:sp>
          <p:nvSpPr>
            <p:cNvPr id="211" name="Rectangle 210">
              <a:extLst>
                <a:ext uri="{FF2B5EF4-FFF2-40B4-BE49-F238E27FC236}">
                  <a16:creationId xmlns:a16="http://schemas.microsoft.com/office/drawing/2014/main" id="{CFFCFE60-0081-EC49-8A4B-66711383BDF5}"/>
                </a:ext>
              </a:extLst>
            </p:cNvPr>
            <p:cNvSpPr/>
            <p:nvPr/>
          </p:nvSpPr>
          <p:spPr bwMode="auto">
            <a:xfrm>
              <a:off x="644749" y="221897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Activity</a:t>
              </a:r>
              <a:endParaRPr lang="en-IN" sz="392" kern="0" err="1">
                <a:ea typeface="Segoe UI" pitchFamily="34" charset="0"/>
                <a:cs typeface="Segoe UI" pitchFamily="34" charset="0"/>
              </a:endParaRPr>
            </a:p>
          </p:txBody>
        </p:sp>
        <p:sp>
          <p:nvSpPr>
            <p:cNvPr id="212" name="Rectangle 211">
              <a:extLst>
                <a:ext uri="{FF2B5EF4-FFF2-40B4-BE49-F238E27FC236}">
                  <a16:creationId xmlns:a16="http://schemas.microsoft.com/office/drawing/2014/main" id="{EE43754E-2141-8E4E-8384-FAC9F278C321}"/>
                </a:ext>
              </a:extLst>
            </p:cNvPr>
            <p:cNvSpPr/>
            <p:nvPr/>
          </p:nvSpPr>
          <p:spPr bwMode="auto">
            <a:xfrm>
              <a:off x="644749" y="233925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Contact</a:t>
              </a:r>
              <a:endParaRPr lang="en-IN" sz="392" kern="0" err="1">
                <a:ea typeface="Segoe UI" pitchFamily="34" charset="0"/>
                <a:cs typeface="Segoe UI" pitchFamily="34" charset="0"/>
              </a:endParaRPr>
            </a:p>
          </p:txBody>
        </p:sp>
        <p:sp>
          <p:nvSpPr>
            <p:cNvPr id="213" name="Rectangle 212">
              <a:extLst>
                <a:ext uri="{FF2B5EF4-FFF2-40B4-BE49-F238E27FC236}">
                  <a16:creationId xmlns:a16="http://schemas.microsoft.com/office/drawing/2014/main" id="{1BD3D65C-E2CD-B54C-84FE-0B930002C438}"/>
                </a:ext>
              </a:extLst>
            </p:cNvPr>
            <p:cNvSpPr/>
            <p:nvPr/>
          </p:nvSpPr>
          <p:spPr bwMode="auto">
            <a:xfrm>
              <a:off x="644749" y="2459538"/>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Currency</a:t>
              </a:r>
              <a:endParaRPr lang="en-IN" sz="392" kern="0" err="1">
                <a:ea typeface="Segoe UI" pitchFamily="34" charset="0"/>
                <a:cs typeface="Segoe UI" pitchFamily="34" charset="0"/>
              </a:endParaRPr>
            </a:p>
          </p:txBody>
        </p:sp>
        <p:sp>
          <p:nvSpPr>
            <p:cNvPr id="214" name="Rectangle 213">
              <a:extLst>
                <a:ext uri="{FF2B5EF4-FFF2-40B4-BE49-F238E27FC236}">
                  <a16:creationId xmlns:a16="http://schemas.microsoft.com/office/drawing/2014/main" id="{EEC3FB11-B57A-4A42-BD05-A763685CDA61}"/>
                </a:ext>
              </a:extLst>
            </p:cNvPr>
            <p:cNvSpPr/>
            <p:nvPr/>
          </p:nvSpPr>
          <p:spPr bwMode="auto">
            <a:xfrm>
              <a:off x="644749" y="257981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Email</a:t>
              </a:r>
              <a:endParaRPr lang="en-IN" sz="392" kern="0" err="1">
                <a:ea typeface="Segoe UI" pitchFamily="34" charset="0"/>
                <a:cs typeface="Segoe UI" pitchFamily="34" charset="0"/>
              </a:endParaRPr>
            </a:p>
          </p:txBody>
        </p:sp>
        <p:sp>
          <p:nvSpPr>
            <p:cNvPr id="215" name="Rectangle 214">
              <a:extLst>
                <a:ext uri="{FF2B5EF4-FFF2-40B4-BE49-F238E27FC236}">
                  <a16:creationId xmlns:a16="http://schemas.microsoft.com/office/drawing/2014/main" id="{C0117404-6BDE-444F-8EB5-0BD8013C8031}"/>
                </a:ext>
              </a:extLst>
            </p:cNvPr>
            <p:cNvSpPr/>
            <p:nvPr/>
          </p:nvSpPr>
          <p:spPr bwMode="auto">
            <a:xfrm>
              <a:off x="644749" y="2700097"/>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Goal</a:t>
              </a:r>
              <a:endParaRPr lang="en-IN" sz="392" kern="0" err="1">
                <a:ea typeface="Segoe UI" pitchFamily="34" charset="0"/>
                <a:cs typeface="Segoe UI" pitchFamily="34" charset="0"/>
              </a:endParaRPr>
            </a:p>
          </p:txBody>
        </p:sp>
        <p:sp>
          <p:nvSpPr>
            <p:cNvPr id="216" name="Rectangle 215">
              <a:extLst>
                <a:ext uri="{FF2B5EF4-FFF2-40B4-BE49-F238E27FC236}">
                  <a16:creationId xmlns:a16="http://schemas.microsoft.com/office/drawing/2014/main" id="{D8D223A4-9892-C64F-BF6A-C7E8E9422C5C}"/>
                </a:ext>
              </a:extLst>
            </p:cNvPr>
            <p:cNvSpPr/>
            <p:nvPr/>
          </p:nvSpPr>
          <p:spPr bwMode="auto">
            <a:xfrm>
              <a:off x="644749" y="2820376"/>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Letter</a:t>
              </a:r>
              <a:endParaRPr lang="en-IN" sz="392" kern="0" err="1">
                <a:ea typeface="Segoe UI" pitchFamily="34" charset="0"/>
                <a:cs typeface="Segoe UI" pitchFamily="34" charset="0"/>
              </a:endParaRPr>
            </a:p>
          </p:txBody>
        </p:sp>
        <p:sp>
          <p:nvSpPr>
            <p:cNvPr id="217" name="Rectangle 216">
              <a:extLst>
                <a:ext uri="{FF2B5EF4-FFF2-40B4-BE49-F238E27FC236}">
                  <a16:creationId xmlns:a16="http://schemas.microsoft.com/office/drawing/2014/main" id="{BECD22F2-6149-344A-B2BA-6B0590617030}"/>
                </a:ext>
              </a:extLst>
            </p:cNvPr>
            <p:cNvSpPr/>
            <p:nvPr/>
          </p:nvSpPr>
          <p:spPr bwMode="auto">
            <a:xfrm>
              <a:off x="644749" y="306093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Owner</a:t>
              </a:r>
              <a:endParaRPr lang="en-IN" sz="392" kern="0" err="1">
                <a:ea typeface="Segoe UI" pitchFamily="34" charset="0"/>
                <a:cs typeface="Segoe UI" pitchFamily="34" charset="0"/>
              </a:endParaRPr>
            </a:p>
          </p:txBody>
        </p:sp>
        <p:sp>
          <p:nvSpPr>
            <p:cNvPr id="218" name="Rectangle 217">
              <a:extLst>
                <a:ext uri="{FF2B5EF4-FFF2-40B4-BE49-F238E27FC236}">
                  <a16:creationId xmlns:a16="http://schemas.microsoft.com/office/drawing/2014/main" id="{72781BA7-74B6-BF42-B14F-520E2F6AA548}"/>
                </a:ext>
              </a:extLst>
            </p:cNvPr>
            <p:cNvSpPr/>
            <p:nvPr/>
          </p:nvSpPr>
          <p:spPr bwMode="auto">
            <a:xfrm>
              <a:off x="644749" y="3181215"/>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Organization</a:t>
              </a:r>
              <a:endParaRPr lang="en-IN" sz="392" kern="0" err="1">
                <a:ea typeface="Segoe UI" pitchFamily="34" charset="0"/>
                <a:cs typeface="Segoe UI" pitchFamily="34" charset="0"/>
              </a:endParaRPr>
            </a:p>
          </p:txBody>
        </p:sp>
        <p:sp>
          <p:nvSpPr>
            <p:cNvPr id="219" name="Rectangle 218">
              <a:extLst>
                <a:ext uri="{FF2B5EF4-FFF2-40B4-BE49-F238E27FC236}">
                  <a16:creationId xmlns:a16="http://schemas.microsoft.com/office/drawing/2014/main" id="{15B4B0A6-CFEA-9648-9DC9-55FC4EF4F2A8}"/>
                </a:ext>
              </a:extLst>
            </p:cNvPr>
            <p:cNvSpPr/>
            <p:nvPr/>
          </p:nvSpPr>
          <p:spPr bwMode="auto">
            <a:xfrm>
              <a:off x="644749" y="330149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Position</a:t>
              </a:r>
              <a:endParaRPr lang="en-IN" sz="392" kern="0" err="1">
                <a:ea typeface="Segoe UI" pitchFamily="34" charset="0"/>
                <a:cs typeface="Segoe UI" pitchFamily="34" charset="0"/>
              </a:endParaRPr>
            </a:p>
          </p:txBody>
        </p:sp>
        <p:sp>
          <p:nvSpPr>
            <p:cNvPr id="220" name="Rectangle 219">
              <a:extLst>
                <a:ext uri="{FF2B5EF4-FFF2-40B4-BE49-F238E27FC236}">
                  <a16:creationId xmlns:a16="http://schemas.microsoft.com/office/drawing/2014/main" id="{8474E786-95E5-D640-8892-CEAE736C69DC}"/>
                </a:ext>
              </a:extLst>
            </p:cNvPr>
            <p:cNvSpPr/>
            <p:nvPr/>
          </p:nvSpPr>
          <p:spPr bwMode="auto">
            <a:xfrm>
              <a:off x="644749" y="3421774"/>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Task</a:t>
              </a:r>
              <a:endParaRPr lang="en-IN" sz="392" kern="0" err="1">
                <a:ea typeface="Segoe UI" pitchFamily="34" charset="0"/>
                <a:cs typeface="Segoe UI" pitchFamily="34" charset="0"/>
              </a:endParaRPr>
            </a:p>
          </p:txBody>
        </p:sp>
        <p:sp>
          <p:nvSpPr>
            <p:cNvPr id="221" name="Rectangle 220">
              <a:extLst>
                <a:ext uri="{FF2B5EF4-FFF2-40B4-BE49-F238E27FC236}">
                  <a16:creationId xmlns:a16="http://schemas.microsoft.com/office/drawing/2014/main" id="{27F669C3-051F-D941-911E-F5DD8A2B7A2A}"/>
                </a:ext>
              </a:extLst>
            </p:cNvPr>
            <p:cNvSpPr/>
            <p:nvPr/>
          </p:nvSpPr>
          <p:spPr bwMode="auto">
            <a:xfrm>
              <a:off x="644749" y="3542050"/>
              <a:ext cx="510536" cy="93699"/>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IN" sz="392" kern="0" err="1">
                <a:ea typeface="Segoe UI" pitchFamily="34" charset="0"/>
                <a:cs typeface="Segoe UI" pitchFamily="34" charset="0"/>
              </a:endParaRPr>
            </a:p>
          </p:txBody>
        </p:sp>
        <p:sp>
          <p:nvSpPr>
            <p:cNvPr id="222" name="Rectangle 221">
              <a:extLst>
                <a:ext uri="{FF2B5EF4-FFF2-40B4-BE49-F238E27FC236}">
                  <a16:creationId xmlns:a16="http://schemas.microsoft.com/office/drawing/2014/main" id="{34303171-F66B-B34F-BAEA-9A5BFFCC57C4}"/>
                </a:ext>
              </a:extLst>
            </p:cNvPr>
            <p:cNvSpPr/>
            <p:nvPr/>
          </p:nvSpPr>
          <p:spPr bwMode="auto">
            <a:xfrm>
              <a:off x="651850" y="1967803"/>
              <a:ext cx="510536" cy="936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392" kern="0" dirty="0">
                  <a:ea typeface="Segoe UI" pitchFamily="34" charset="0"/>
                  <a:cs typeface="Segoe UI Semibold" panose="020B0702040204020203" pitchFamily="34" charset="0"/>
                </a:rPr>
                <a:t>Core</a:t>
              </a:r>
              <a:endParaRPr lang="en-IN" sz="392" kern="0" dirty="0">
                <a:ea typeface="Segoe UI" pitchFamily="34" charset="0"/>
                <a:cs typeface="Segoe UI Semibold" panose="020B0702040204020203" pitchFamily="34" charset="0"/>
              </a:endParaRPr>
            </a:p>
          </p:txBody>
        </p:sp>
        <p:sp>
          <p:nvSpPr>
            <p:cNvPr id="223" name="Rectangle 222">
              <a:extLst>
                <a:ext uri="{FF2B5EF4-FFF2-40B4-BE49-F238E27FC236}">
                  <a16:creationId xmlns:a16="http://schemas.microsoft.com/office/drawing/2014/main" id="{71EBF542-461B-3344-A446-8CF152B6CCD0}"/>
                </a:ext>
              </a:extLst>
            </p:cNvPr>
            <p:cNvSpPr/>
            <p:nvPr/>
          </p:nvSpPr>
          <p:spPr bwMode="auto">
            <a:xfrm>
              <a:off x="1451255" y="3328908"/>
              <a:ext cx="447591" cy="120213"/>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Semibold" panose="020B0702040204020203" pitchFamily="34" charset="0"/>
                </a:rPr>
                <a:t>WEB</a:t>
              </a:r>
              <a:endParaRPr lang="en-IN" sz="392" kern="0" dirty="0">
                <a:ea typeface="Segoe UI" pitchFamily="34" charset="0"/>
                <a:cs typeface="Segoe UI Semibold" panose="020B0702040204020203" pitchFamily="34" charset="0"/>
              </a:endParaRPr>
            </a:p>
          </p:txBody>
        </p:sp>
        <p:sp>
          <p:nvSpPr>
            <p:cNvPr id="224" name="Rectangle 223">
              <a:extLst>
                <a:ext uri="{FF2B5EF4-FFF2-40B4-BE49-F238E27FC236}">
                  <a16:creationId xmlns:a16="http://schemas.microsoft.com/office/drawing/2014/main" id="{388EB6D2-2864-AE4F-8F20-714EF4D1DE69}"/>
                </a:ext>
              </a:extLst>
            </p:cNvPr>
            <p:cNvSpPr/>
            <p:nvPr/>
          </p:nvSpPr>
          <p:spPr bwMode="auto">
            <a:xfrm>
              <a:off x="2007687" y="3328908"/>
              <a:ext cx="447591" cy="120213"/>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Semibold" panose="020B0702040204020203" pitchFamily="34" charset="0"/>
                </a:rPr>
                <a:t>TALENT</a:t>
              </a:r>
              <a:endParaRPr lang="en-IN" sz="392" kern="0" dirty="0">
                <a:ea typeface="Segoe UI" pitchFamily="34" charset="0"/>
                <a:cs typeface="Segoe UI Semibold" panose="020B0702040204020203" pitchFamily="34" charset="0"/>
              </a:endParaRPr>
            </a:p>
          </p:txBody>
        </p:sp>
        <p:sp>
          <p:nvSpPr>
            <p:cNvPr id="225" name="Rectangle 224">
              <a:extLst>
                <a:ext uri="{FF2B5EF4-FFF2-40B4-BE49-F238E27FC236}">
                  <a16:creationId xmlns:a16="http://schemas.microsoft.com/office/drawing/2014/main" id="{0B80A1F5-6504-404D-B51E-5C5F00299403}"/>
                </a:ext>
              </a:extLst>
            </p:cNvPr>
            <p:cNvSpPr/>
            <p:nvPr/>
          </p:nvSpPr>
          <p:spPr bwMode="auto">
            <a:xfrm>
              <a:off x="3034277" y="3328908"/>
              <a:ext cx="447591" cy="120213"/>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Semibold" panose="020B0702040204020203" pitchFamily="34" charset="0"/>
                </a:rPr>
                <a:t>TALENT</a:t>
              </a:r>
              <a:endParaRPr lang="en-IN" sz="392" kern="0" dirty="0">
                <a:ea typeface="Segoe UI" pitchFamily="34" charset="0"/>
                <a:cs typeface="Segoe UI Semibold" panose="020B0702040204020203" pitchFamily="34" charset="0"/>
              </a:endParaRPr>
            </a:p>
          </p:txBody>
        </p:sp>
        <p:grpSp>
          <p:nvGrpSpPr>
            <p:cNvPr id="226" name="Group 225">
              <a:extLst>
                <a:ext uri="{FF2B5EF4-FFF2-40B4-BE49-F238E27FC236}">
                  <a16:creationId xmlns:a16="http://schemas.microsoft.com/office/drawing/2014/main" id="{9DCB1746-AEB7-F946-8E99-57BEC0D2CFA4}"/>
                </a:ext>
              </a:extLst>
            </p:cNvPr>
            <p:cNvGrpSpPr/>
            <p:nvPr/>
          </p:nvGrpSpPr>
          <p:grpSpPr>
            <a:xfrm>
              <a:off x="1449288" y="3485634"/>
              <a:ext cx="447591" cy="590416"/>
              <a:chOff x="7714946" y="5080189"/>
              <a:chExt cx="801660" cy="1116938"/>
            </a:xfrm>
          </p:grpSpPr>
          <p:sp>
            <p:nvSpPr>
              <p:cNvPr id="251" name="Rectangle 250">
                <a:extLst>
                  <a:ext uri="{FF2B5EF4-FFF2-40B4-BE49-F238E27FC236}">
                    <a16:creationId xmlns:a16="http://schemas.microsoft.com/office/drawing/2014/main" id="{31A15232-4420-E245-B837-439DCC9B0C14}"/>
                  </a:ext>
                </a:extLst>
              </p:cNvPr>
              <p:cNvSpPr/>
              <p:nvPr/>
            </p:nvSpPr>
            <p:spPr bwMode="auto">
              <a:xfrm>
                <a:off x="7714946"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Link Clicks</a:t>
                </a:r>
                <a:endParaRPr lang="en-IN" sz="392" kern="0" err="1">
                  <a:ea typeface="Segoe UI" pitchFamily="34" charset="0"/>
                  <a:cs typeface="Segoe UI" pitchFamily="34" charset="0"/>
                </a:endParaRPr>
              </a:p>
            </p:txBody>
          </p:sp>
          <p:sp>
            <p:nvSpPr>
              <p:cNvPr id="252" name="Rectangle 251">
                <a:extLst>
                  <a:ext uri="{FF2B5EF4-FFF2-40B4-BE49-F238E27FC236}">
                    <a16:creationId xmlns:a16="http://schemas.microsoft.com/office/drawing/2014/main" id="{86C379C5-2DA4-B545-AB7E-4DEA6888C407}"/>
                  </a:ext>
                </a:extLst>
              </p:cNvPr>
              <p:cNvSpPr/>
              <p:nvPr/>
            </p:nvSpPr>
            <p:spPr bwMode="auto">
              <a:xfrm>
                <a:off x="7714946"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Web interactions</a:t>
                </a:r>
                <a:endParaRPr lang="en-IN" sz="392" kern="0">
                  <a:ea typeface="Segoe UI" pitchFamily="34" charset="0"/>
                  <a:cs typeface="Segoe UI" pitchFamily="34" charset="0"/>
                </a:endParaRPr>
              </a:p>
            </p:txBody>
          </p:sp>
          <p:sp>
            <p:nvSpPr>
              <p:cNvPr id="253" name="Rectangle 252">
                <a:extLst>
                  <a:ext uri="{FF2B5EF4-FFF2-40B4-BE49-F238E27FC236}">
                    <a16:creationId xmlns:a16="http://schemas.microsoft.com/office/drawing/2014/main" id="{4937674C-EA45-AE48-87D3-5F9A143F2DEF}"/>
                  </a:ext>
                </a:extLst>
              </p:cNvPr>
              <p:cNvSpPr/>
              <p:nvPr/>
            </p:nvSpPr>
            <p:spPr bwMode="auto">
              <a:xfrm>
                <a:off x="7714946"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Web page</a:t>
                </a:r>
                <a:endParaRPr lang="en-IN" sz="392" kern="0">
                  <a:ea typeface="Segoe UI" pitchFamily="34" charset="0"/>
                  <a:cs typeface="Segoe UI" pitchFamily="34" charset="0"/>
                </a:endParaRPr>
              </a:p>
            </p:txBody>
          </p:sp>
          <p:sp>
            <p:nvSpPr>
              <p:cNvPr id="254" name="Rectangle 253">
                <a:extLst>
                  <a:ext uri="{FF2B5EF4-FFF2-40B4-BE49-F238E27FC236}">
                    <a16:creationId xmlns:a16="http://schemas.microsoft.com/office/drawing/2014/main" id="{3B9390DD-50A4-6F49-8A17-CD887214CF34}"/>
                  </a:ext>
                </a:extLst>
              </p:cNvPr>
              <p:cNvSpPr/>
              <p:nvPr/>
            </p:nvSpPr>
            <p:spPr bwMode="auto">
              <a:xfrm>
                <a:off x="7714946" y="5969711"/>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55C11767-5093-A544-AFE9-AA029005AF58}"/>
                </a:ext>
              </a:extLst>
            </p:cNvPr>
            <p:cNvGrpSpPr/>
            <p:nvPr/>
          </p:nvGrpSpPr>
          <p:grpSpPr>
            <a:xfrm>
              <a:off x="2007687" y="3485634"/>
              <a:ext cx="447591" cy="590416"/>
              <a:chOff x="8691969" y="5080189"/>
              <a:chExt cx="801660" cy="1116938"/>
            </a:xfrm>
          </p:grpSpPr>
          <p:sp>
            <p:nvSpPr>
              <p:cNvPr id="247" name="Rectangle 246">
                <a:extLst>
                  <a:ext uri="{FF2B5EF4-FFF2-40B4-BE49-F238E27FC236}">
                    <a16:creationId xmlns:a16="http://schemas.microsoft.com/office/drawing/2014/main" id="{51CC5C2B-86EF-9241-972C-32F76B921B9F}"/>
                  </a:ext>
                </a:extLst>
              </p:cNvPr>
              <p:cNvSpPr/>
              <p:nvPr/>
            </p:nvSpPr>
            <p:spPr bwMode="auto">
              <a:xfrm>
                <a:off x="8691969"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Department</a:t>
                </a:r>
                <a:endParaRPr lang="en-IN" sz="392" kern="0" err="1">
                  <a:ea typeface="Segoe UI" pitchFamily="34" charset="0"/>
                  <a:cs typeface="Segoe UI" pitchFamily="34" charset="0"/>
                </a:endParaRPr>
              </a:p>
            </p:txBody>
          </p:sp>
          <p:sp>
            <p:nvSpPr>
              <p:cNvPr id="248" name="Rectangle 247">
                <a:extLst>
                  <a:ext uri="{FF2B5EF4-FFF2-40B4-BE49-F238E27FC236}">
                    <a16:creationId xmlns:a16="http://schemas.microsoft.com/office/drawing/2014/main" id="{51AACC47-AAF9-CE43-8B6B-0F74C3ED21E2}"/>
                  </a:ext>
                </a:extLst>
              </p:cNvPr>
              <p:cNvSpPr/>
              <p:nvPr/>
            </p:nvSpPr>
            <p:spPr bwMode="auto">
              <a:xfrm>
                <a:off x="8691969"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Job position</a:t>
                </a:r>
                <a:endParaRPr lang="en-IN" sz="392" kern="0">
                  <a:ea typeface="Segoe UI" pitchFamily="34" charset="0"/>
                  <a:cs typeface="Segoe UI" pitchFamily="34" charset="0"/>
                </a:endParaRPr>
              </a:p>
            </p:txBody>
          </p:sp>
          <p:sp>
            <p:nvSpPr>
              <p:cNvPr id="249" name="Rectangle 248">
                <a:extLst>
                  <a:ext uri="{FF2B5EF4-FFF2-40B4-BE49-F238E27FC236}">
                    <a16:creationId xmlns:a16="http://schemas.microsoft.com/office/drawing/2014/main" id="{40D992F8-2AF4-4045-A84E-4809A6ACB1BF}"/>
                  </a:ext>
                </a:extLst>
              </p:cNvPr>
              <p:cNvSpPr/>
              <p:nvPr/>
            </p:nvSpPr>
            <p:spPr bwMode="auto">
              <a:xfrm>
                <a:off x="8691969"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Worker</a:t>
                </a:r>
                <a:endParaRPr lang="en-IN" sz="392" kern="0" err="1">
                  <a:ea typeface="Segoe UI" pitchFamily="34" charset="0"/>
                  <a:cs typeface="Segoe UI" pitchFamily="34" charset="0"/>
                </a:endParaRPr>
              </a:p>
            </p:txBody>
          </p:sp>
          <p:sp>
            <p:nvSpPr>
              <p:cNvPr id="250" name="Rectangle 249">
                <a:extLst>
                  <a:ext uri="{FF2B5EF4-FFF2-40B4-BE49-F238E27FC236}">
                    <a16:creationId xmlns:a16="http://schemas.microsoft.com/office/drawing/2014/main" id="{19FF4B30-85E2-F04F-BA88-DC85D367F64E}"/>
                  </a:ext>
                </a:extLst>
              </p:cNvPr>
              <p:cNvSpPr/>
              <p:nvPr/>
            </p:nvSpPr>
            <p:spPr bwMode="auto">
              <a:xfrm>
                <a:off x="8691969" y="5969711"/>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grpSp>
        <p:grpSp>
          <p:nvGrpSpPr>
            <p:cNvPr id="228" name="Group 227">
              <a:extLst>
                <a:ext uri="{FF2B5EF4-FFF2-40B4-BE49-F238E27FC236}">
                  <a16:creationId xmlns:a16="http://schemas.microsoft.com/office/drawing/2014/main" id="{74FDA81D-7BB1-8641-9650-952E069B9A63}"/>
                </a:ext>
              </a:extLst>
            </p:cNvPr>
            <p:cNvGrpSpPr/>
            <p:nvPr/>
          </p:nvGrpSpPr>
          <p:grpSpPr>
            <a:xfrm>
              <a:off x="2563374" y="3485634"/>
              <a:ext cx="1387396" cy="590416"/>
              <a:chOff x="9668992" y="5080189"/>
              <a:chExt cx="2484908" cy="1116938"/>
            </a:xfrm>
          </p:grpSpPr>
          <p:sp>
            <p:nvSpPr>
              <p:cNvPr id="237" name="Rectangle 236">
                <a:extLst>
                  <a:ext uri="{FF2B5EF4-FFF2-40B4-BE49-F238E27FC236}">
                    <a16:creationId xmlns:a16="http://schemas.microsoft.com/office/drawing/2014/main" id="{C0013D9C-354F-DD41-B97C-F0FA6568B18C}"/>
                  </a:ext>
                </a:extLst>
              </p:cNvPr>
              <p:cNvSpPr/>
              <p:nvPr/>
            </p:nvSpPr>
            <p:spPr bwMode="auto">
              <a:xfrm>
                <a:off x="9668992"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Patient</a:t>
                </a:r>
                <a:endParaRPr lang="en-IN" sz="392" kern="0" dirty="0">
                  <a:ea typeface="Segoe UI" pitchFamily="34" charset="0"/>
                  <a:cs typeface="Segoe UI" pitchFamily="34" charset="0"/>
                </a:endParaRPr>
              </a:p>
            </p:txBody>
          </p:sp>
          <p:sp>
            <p:nvSpPr>
              <p:cNvPr id="238" name="Rectangle 237">
                <a:extLst>
                  <a:ext uri="{FF2B5EF4-FFF2-40B4-BE49-F238E27FC236}">
                    <a16:creationId xmlns:a16="http://schemas.microsoft.com/office/drawing/2014/main" id="{61596306-4687-CB4C-9B07-BDC0B4B35CEB}"/>
                  </a:ext>
                </a:extLst>
              </p:cNvPr>
              <p:cNvSpPr/>
              <p:nvPr/>
            </p:nvSpPr>
            <p:spPr bwMode="auto">
              <a:xfrm>
                <a:off x="9668992"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Practitioner</a:t>
                </a:r>
                <a:endParaRPr lang="en-IN" sz="392" kern="0" dirty="0">
                  <a:ea typeface="Segoe UI" pitchFamily="34" charset="0"/>
                  <a:cs typeface="Segoe UI" pitchFamily="34" charset="0"/>
                </a:endParaRPr>
              </a:p>
            </p:txBody>
          </p:sp>
          <p:sp>
            <p:nvSpPr>
              <p:cNvPr id="239" name="Rectangle 238">
                <a:extLst>
                  <a:ext uri="{FF2B5EF4-FFF2-40B4-BE49-F238E27FC236}">
                    <a16:creationId xmlns:a16="http://schemas.microsoft.com/office/drawing/2014/main" id="{66EBC533-3A71-9248-AFAF-E13891C7C5AE}"/>
                  </a:ext>
                </a:extLst>
              </p:cNvPr>
              <p:cNvSpPr/>
              <p:nvPr/>
            </p:nvSpPr>
            <p:spPr bwMode="auto">
              <a:xfrm>
                <a:off x="9668992"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Device</a:t>
                </a:r>
                <a:endParaRPr lang="en-IN" sz="392" kern="0" dirty="0">
                  <a:ea typeface="Segoe UI" pitchFamily="34" charset="0"/>
                  <a:cs typeface="Segoe UI" pitchFamily="34" charset="0"/>
                </a:endParaRPr>
              </a:p>
            </p:txBody>
          </p:sp>
          <p:sp>
            <p:nvSpPr>
              <p:cNvPr id="240" name="Rectangle 239">
                <a:extLst>
                  <a:ext uri="{FF2B5EF4-FFF2-40B4-BE49-F238E27FC236}">
                    <a16:creationId xmlns:a16="http://schemas.microsoft.com/office/drawing/2014/main" id="{9FB319D7-EA84-AC45-BEEB-A3165FB29198}"/>
                  </a:ext>
                </a:extLst>
              </p:cNvPr>
              <p:cNvSpPr/>
              <p:nvPr/>
            </p:nvSpPr>
            <p:spPr bwMode="auto">
              <a:xfrm>
                <a:off x="10512406"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Risk assessment</a:t>
                </a:r>
                <a:endParaRPr lang="en-IN" sz="392" kern="0" dirty="0">
                  <a:ea typeface="Segoe UI" pitchFamily="34" charset="0"/>
                  <a:cs typeface="Segoe UI" pitchFamily="34" charset="0"/>
                </a:endParaRPr>
              </a:p>
            </p:txBody>
          </p:sp>
          <p:sp>
            <p:nvSpPr>
              <p:cNvPr id="241" name="Rectangle 240">
                <a:extLst>
                  <a:ext uri="{FF2B5EF4-FFF2-40B4-BE49-F238E27FC236}">
                    <a16:creationId xmlns:a16="http://schemas.microsoft.com/office/drawing/2014/main" id="{60B05285-5115-0748-8320-D3349919C7D5}"/>
                  </a:ext>
                </a:extLst>
              </p:cNvPr>
              <p:cNvSpPr/>
              <p:nvPr/>
            </p:nvSpPr>
            <p:spPr bwMode="auto">
              <a:xfrm>
                <a:off x="10512406"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Encounter</a:t>
                </a:r>
                <a:endParaRPr lang="en-IN" sz="392" kern="0" err="1">
                  <a:ea typeface="Segoe UI" pitchFamily="34" charset="0"/>
                  <a:cs typeface="Segoe UI" pitchFamily="34" charset="0"/>
                </a:endParaRPr>
              </a:p>
            </p:txBody>
          </p:sp>
          <p:sp>
            <p:nvSpPr>
              <p:cNvPr id="242" name="Rectangle 241">
                <a:extLst>
                  <a:ext uri="{FF2B5EF4-FFF2-40B4-BE49-F238E27FC236}">
                    <a16:creationId xmlns:a16="http://schemas.microsoft.com/office/drawing/2014/main" id="{E821EA85-E981-4043-9678-D833C6B5FAA4}"/>
                  </a:ext>
                </a:extLst>
              </p:cNvPr>
              <p:cNvSpPr/>
              <p:nvPr/>
            </p:nvSpPr>
            <p:spPr bwMode="auto">
              <a:xfrm>
                <a:off x="10512406"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Episode of care</a:t>
                </a:r>
                <a:endParaRPr lang="en-IN" sz="392" kern="0">
                  <a:ea typeface="Segoe UI" pitchFamily="34" charset="0"/>
                  <a:cs typeface="Segoe UI" pitchFamily="34" charset="0"/>
                </a:endParaRPr>
              </a:p>
            </p:txBody>
          </p:sp>
          <p:sp>
            <p:nvSpPr>
              <p:cNvPr id="243" name="Rectangle 242">
                <a:extLst>
                  <a:ext uri="{FF2B5EF4-FFF2-40B4-BE49-F238E27FC236}">
                    <a16:creationId xmlns:a16="http://schemas.microsoft.com/office/drawing/2014/main" id="{7A126FAC-53F5-4548-9FE0-650B90B7D32D}"/>
                  </a:ext>
                </a:extLst>
              </p:cNvPr>
              <p:cNvSpPr/>
              <p:nvPr/>
            </p:nvSpPr>
            <p:spPr bwMode="auto">
              <a:xfrm>
                <a:off x="11352240" y="5080189"/>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Medication</a:t>
                </a:r>
                <a:endParaRPr lang="en-IN" sz="392" kern="0" err="1">
                  <a:ea typeface="Segoe UI" pitchFamily="34" charset="0"/>
                  <a:cs typeface="Segoe UI" pitchFamily="34" charset="0"/>
                </a:endParaRPr>
              </a:p>
            </p:txBody>
          </p:sp>
          <p:sp>
            <p:nvSpPr>
              <p:cNvPr id="244" name="Rectangle 243">
                <a:extLst>
                  <a:ext uri="{FF2B5EF4-FFF2-40B4-BE49-F238E27FC236}">
                    <a16:creationId xmlns:a16="http://schemas.microsoft.com/office/drawing/2014/main" id="{6A56706E-21BF-8647-A360-6AEA5D76CADF}"/>
                  </a:ext>
                </a:extLst>
              </p:cNvPr>
              <p:cNvSpPr/>
              <p:nvPr/>
            </p:nvSpPr>
            <p:spPr bwMode="auto">
              <a:xfrm>
                <a:off x="11352240" y="5376696"/>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Procedure</a:t>
                </a:r>
                <a:endParaRPr lang="en-IN" sz="392" kern="0" err="1">
                  <a:ea typeface="Segoe UI" pitchFamily="34" charset="0"/>
                  <a:cs typeface="Segoe UI" pitchFamily="34" charset="0"/>
                </a:endParaRPr>
              </a:p>
            </p:txBody>
          </p:sp>
          <p:sp>
            <p:nvSpPr>
              <p:cNvPr id="245" name="Rectangle 244">
                <a:extLst>
                  <a:ext uri="{FF2B5EF4-FFF2-40B4-BE49-F238E27FC236}">
                    <a16:creationId xmlns:a16="http://schemas.microsoft.com/office/drawing/2014/main" id="{2B634BD7-EFD2-734F-A34C-3FBE9B1C395B}"/>
                  </a:ext>
                </a:extLst>
              </p:cNvPr>
              <p:cNvSpPr/>
              <p:nvPr/>
            </p:nvSpPr>
            <p:spPr bwMode="auto">
              <a:xfrm>
                <a:off x="11352240" y="5673203"/>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a:ea typeface="Segoe UI" pitchFamily="34" charset="0"/>
                    <a:cs typeface="Segoe UI" pitchFamily="34" charset="0"/>
                  </a:rPr>
                  <a:t>…</a:t>
                </a:r>
                <a:endParaRPr lang="en-IN" sz="392" kern="0" err="1">
                  <a:ea typeface="Segoe UI" pitchFamily="34" charset="0"/>
                  <a:cs typeface="Segoe UI" pitchFamily="34" charset="0"/>
                </a:endParaRPr>
              </a:p>
            </p:txBody>
          </p:sp>
          <p:sp>
            <p:nvSpPr>
              <p:cNvPr id="246" name="Rectangle 245">
                <a:extLst>
                  <a:ext uri="{FF2B5EF4-FFF2-40B4-BE49-F238E27FC236}">
                    <a16:creationId xmlns:a16="http://schemas.microsoft.com/office/drawing/2014/main" id="{41BF0E53-FD32-DF4A-AEDE-DD99F7853E51}"/>
                  </a:ext>
                </a:extLst>
              </p:cNvPr>
              <p:cNvSpPr/>
              <p:nvPr/>
            </p:nvSpPr>
            <p:spPr bwMode="auto">
              <a:xfrm>
                <a:off x="9668992" y="5969711"/>
                <a:ext cx="801660" cy="227416"/>
              </a:xfrm>
              <a:prstGeom prst="rect">
                <a:avLst/>
              </a:prstGeom>
              <a:noFill/>
              <a:ln w="3175" cap="flat" cmpd="sng" algn="ctr">
                <a:solidFill>
                  <a:sysClr val="window" lastClr="FFFFFF">
                    <a:lumMod val="65000"/>
                  </a:sys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392" kern="0" dirty="0">
                    <a:ea typeface="Segoe UI" pitchFamily="34" charset="0"/>
                    <a:cs typeface="Segoe UI" pitchFamily="34" charset="0"/>
                  </a:rPr>
                  <a:t>Care plan</a:t>
                </a:r>
                <a:endParaRPr lang="en-IN" sz="392" kern="0" dirty="0">
                  <a:ea typeface="Segoe UI" pitchFamily="34" charset="0"/>
                  <a:cs typeface="Segoe UI" pitchFamily="34" charset="0"/>
                </a:endParaRPr>
              </a:p>
            </p:txBody>
          </p:sp>
        </p:grpSp>
        <p:grpSp>
          <p:nvGrpSpPr>
            <p:cNvPr id="229" name="Group 228">
              <a:extLst>
                <a:ext uri="{FF2B5EF4-FFF2-40B4-BE49-F238E27FC236}">
                  <a16:creationId xmlns:a16="http://schemas.microsoft.com/office/drawing/2014/main" id="{6A05C5D7-1B93-1E40-8449-9BA45FBBB563}"/>
                </a:ext>
              </a:extLst>
            </p:cNvPr>
            <p:cNvGrpSpPr/>
            <p:nvPr/>
          </p:nvGrpSpPr>
          <p:grpSpPr>
            <a:xfrm>
              <a:off x="1089441" y="4190401"/>
              <a:ext cx="2899794" cy="396116"/>
              <a:chOff x="6301615" y="6489636"/>
              <a:chExt cx="5193696" cy="796534"/>
            </a:xfrm>
          </p:grpSpPr>
          <p:sp>
            <p:nvSpPr>
              <p:cNvPr id="232" name="Rectangle 231">
                <a:extLst>
                  <a:ext uri="{FF2B5EF4-FFF2-40B4-BE49-F238E27FC236}">
                    <a16:creationId xmlns:a16="http://schemas.microsoft.com/office/drawing/2014/main" id="{866E7D68-BE87-0544-9AEE-BD5A864FB848}"/>
                  </a:ext>
                </a:extLst>
              </p:cNvPr>
              <p:cNvSpPr/>
              <p:nvPr/>
            </p:nvSpPr>
            <p:spPr bwMode="auto">
              <a:xfrm>
                <a:off x="6301615" y="6489636"/>
                <a:ext cx="5193696" cy="796534"/>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IN" sz="392" kern="0" err="1">
                  <a:solidFill>
                    <a:prstClr val="white"/>
                  </a:solidFill>
                  <a:ea typeface="Segoe UI" pitchFamily="34" charset="0"/>
                  <a:cs typeface="Segoe UI" pitchFamily="34" charset="0"/>
                </a:endParaRPr>
              </a:p>
            </p:txBody>
          </p:sp>
          <p:sp>
            <p:nvSpPr>
              <p:cNvPr id="233" name="TextBox 232">
                <a:extLst>
                  <a:ext uri="{FF2B5EF4-FFF2-40B4-BE49-F238E27FC236}">
                    <a16:creationId xmlns:a16="http://schemas.microsoft.com/office/drawing/2014/main" id="{025063DE-8B62-D846-8FC7-58CB71EE8552}"/>
                  </a:ext>
                </a:extLst>
              </p:cNvPr>
              <p:cNvSpPr txBox="1"/>
              <p:nvPr/>
            </p:nvSpPr>
            <p:spPr>
              <a:xfrm>
                <a:off x="6402764" y="6572572"/>
                <a:ext cx="479047" cy="152077"/>
              </a:xfrm>
              <a:prstGeom prst="rect">
                <a:avLst/>
              </a:prstGeom>
              <a:noFill/>
            </p:spPr>
            <p:txBody>
              <a:bodyPr wrap="square" lIns="0" tIns="0" rIns="0" bIns="0" rtlCol="0">
                <a:noAutofit/>
              </a:bodyPr>
              <a:lstStyle/>
              <a:p>
                <a:pPr defTabSz="896386">
                  <a:spcAft>
                    <a:spcPts val="588"/>
                  </a:spcAft>
                  <a:defRPr/>
                </a:pPr>
                <a:r>
                  <a:rPr lang="en-US" sz="392" kern="0" dirty="0">
                    <a:solidFill>
                      <a:schemeClr val="bg1"/>
                    </a:solidFill>
                  </a:rPr>
                  <a:t>ACCOUNT</a:t>
                </a:r>
                <a:endParaRPr lang="en-IN" sz="392" kern="0" dirty="0">
                  <a:solidFill>
                    <a:schemeClr val="bg1"/>
                  </a:solidFill>
                </a:endParaRPr>
              </a:p>
            </p:txBody>
          </p:sp>
          <p:sp>
            <p:nvSpPr>
              <p:cNvPr id="234" name="TextBox 233">
                <a:extLst>
                  <a:ext uri="{FF2B5EF4-FFF2-40B4-BE49-F238E27FC236}">
                    <a16:creationId xmlns:a16="http://schemas.microsoft.com/office/drawing/2014/main" id="{DDA747A5-7ECB-AE4D-AE07-2CFE2CA9EF0F}"/>
                  </a:ext>
                </a:extLst>
              </p:cNvPr>
              <p:cNvSpPr txBox="1"/>
              <p:nvPr/>
            </p:nvSpPr>
            <p:spPr>
              <a:xfrm>
                <a:off x="7753998" y="6561144"/>
                <a:ext cx="683518" cy="125406"/>
              </a:xfrm>
              <a:prstGeom prst="rect">
                <a:avLst/>
              </a:prstGeom>
              <a:noFill/>
            </p:spPr>
            <p:txBody>
              <a:bodyPr wrap="square" lIns="0" tIns="0" rIns="0" bIns="0" rtlCol="0">
                <a:noAutofit/>
              </a:bodyPr>
              <a:lstStyle/>
              <a:p>
                <a:pPr defTabSz="896386">
                  <a:spcAft>
                    <a:spcPts val="588"/>
                  </a:spcAft>
                  <a:defRPr/>
                </a:pPr>
                <a:r>
                  <a:rPr lang="en-US" sz="392" kern="0" dirty="0">
                    <a:solidFill>
                      <a:schemeClr val="bg1"/>
                    </a:solidFill>
                  </a:rPr>
                  <a:t>ATTRIBUTES</a:t>
                </a:r>
                <a:endParaRPr lang="en-IN" sz="392" kern="0" dirty="0">
                  <a:solidFill>
                    <a:schemeClr val="bg1"/>
                  </a:solidFill>
                </a:endParaRPr>
              </a:p>
            </p:txBody>
          </p:sp>
          <p:sp>
            <p:nvSpPr>
              <p:cNvPr id="235" name="TextBox 234">
                <a:extLst>
                  <a:ext uri="{FF2B5EF4-FFF2-40B4-BE49-F238E27FC236}">
                    <a16:creationId xmlns:a16="http://schemas.microsoft.com/office/drawing/2014/main" id="{6C403DAA-19E4-2C4B-B126-6F1D1E1D420B}"/>
                  </a:ext>
                </a:extLst>
              </p:cNvPr>
              <p:cNvSpPr txBox="1"/>
              <p:nvPr/>
            </p:nvSpPr>
            <p:spPr>
              <a:xfrm>
                <a:off x="6393245" y="6725243"/>
                <a:ext cx="1104944" cy="425136"/>
              </a:xfrm>
              <a:prstGeom prst="rect">
                <a:avLst/>
              </a:prstGeom>
              <a:noFill/>
            </p:spPr>
            <p:txBody>
              <a:bodyPr wrap="square" lIns="0" tIns="0" rIns="0" bIns="0" rtlCol="0">
                <a:noAutofit/>
              </a:bodyPr>
              <a:lstStyle/>
              <a:p>
                <a:pPr defTabSz="896386">
                  <a:spcAft>
                    <a:spcPts val="588"/>
                  </a:spcAft>
                  <a:defRPr/>
                </a:pPr>
                <a:r>
                  <a:rPr lang="en-US" sz="392" kern="0" dirty="0">
                    <a:solidFill>
                      <a:schemeClr val="bg1"/>
                    </a:solidFill>
                  </a:rPr>
                  <a:t>Description: Business that represents a customer or a potential customer </a:t>
                </a:r>
                <a:endParaRPr lang="en-IN" sz="392" kern="0" dirty="0">
                  <a:solidFill>
                    <a:schemeClr val="bg1"/>
                  </a:solidFill>
                </a:endParaRPr>
              </a:p>
            </p:txBody>
          </p:sp>
          <p:sp>
            <p:nvSpPr>
              <p:cNvPr id="236" name="TextBox 235">
                <a:extLst>
                  <a:ext uri="{FF2B5EF4-FFF2-40B4-BE49-F238E27FC236}">
                    <a16:creationId xmlns:a16="http://schemas.microsoft.com/office/drawing/2014/main" id="{81853C50-BF07-9941-89B2-C138CE937492}"/>
                  </a:ext>
                </a:extLst>
              </p:cNvPr>
              <p:cNvSpPr txBox="1"/>
              <p:nvPr/>
            </p:nvSpPr>
            <p:spPr>
              <a:xfrm>
                <a:off x="7729631" y="6725243"/>
                <a:ext cx="3319368" cy="425136"/>
              </a:xfrm>
              <a:prstGeom prst="rect">
                <a:avLst/>
              </a:prstGeom>
              <a:noFill/>
            </p:spPr>
            <p:txBody>
              <a:bodyPr wrap="square" lIns="0" tIns="0" rIns="0" bIns="0" numCol="3" rtlCol="0">
                <a:noAutofit/>
              </a:bodyPr>
              <a:lstStyle/>
              <a:p>
                <a:pPr marL="35794" indent="-35794" defTabSz="896386">
                  <a:spcAft>
                    <a:spcPts val="98"/>
                  </a:spcAft>
                  <a:buFont typeface="Arial" panose="020B0604020202020204" pitchFamily="34" charset="0"/>
                  <a:buChar char="•"/>
                  <a:defRPr/>
                </a:pPr>
                <a:r>
                  <a:rPr lang="en-US" sz="392" kern="0" dirty="0">
                    <a:solidFill>
                      <a:schemeClr val="bg1"/>
                    </a:solidFill>
                  </a:rPr>
                  <a:t>Account number</a:t>
                </a:r>
              </a:p>
              <a:p>
                <a:pPr marL="35794" indent="-35794" defTabSz="896386">
                  <a:spcAft>
                    <a:spcPts val="98"/>
                  </a:spcAft>
                  <a:buFont typeface="Arial" panose="020B0604020202020204" pitchFamily="34" charset="0"/>
                  <a:buChar char="•"/>
                  <a:defRPr/>
                </a:pPr>
                <a:r>
                  <a:rPr lang="en-US" sz="392" kern="0" dirty="0">
                    <a:solidFill>
                      <a:schemeClr val="bg1"/>
                    </a:solidFill>
                  </a:rPr>
                  <a:t>Account rating Code</a:t>
                </a:r>
              </a:p>
              <a:p>
                <a:pPr marL="35794" indent="-35794" defTabSz="896386">
                  <a:spcAft>
                    <a:spcPts val="98"/>
                  </a:spcAft>
                  <a:buFont typeface="Arial" panose="020B0604020202020204" pitchFamily="34" charset="0"/>
                  <a:buChar char="•"/>
                  <a:defRPr/>
                </a:pPr>
                <a:r>
                  <a:rPr lang="en-US" sz="392" kern="0" dirty="0">
                    <a:solidFill>
                      <a:schemeClr val="bg1"/>
                    </a:solidFill>
                  </a:rPr>
                  <a:t>Created on</a:t>
                </a:r>
              </a:p>
              <a:p>
                <a:pPr marL="35794" indent="-35794" defTabSz="896386">
                  <a:spcAft>
                    <a:spcPts val="98"/>
                  </a:spcAft>
                  <a:buFont typeface="Arial" panose="020B0604020202020204" pitchFamily="34" charset="0"/>
                  <a:buChar char="•"/>
                  <a:defRPr/>
                </a:pPr>
                <a:r>
                  <a:rPr lang="en-US" sz="392" kern="0" dirty="0">
                    <a:solidFill>
                      <a:schemeClr val="bg1"/>
                    </a:solidFill>
                  </a:rPr>
                  <a:t>Credit limit</a:t>
                </a:r>
              </a:p>
              <a:p>
                <a:pPr marL="35794" indent="-35794" defTabSz="896386">
                  <a:spcAft>
                    <a:spcPts val="98"/>
                  </a:spcAft>
                  <a:buFont typeface="Arial" panose="020B0604020202020204" pitchFamily="34" charset="0"/>
                  <a:buChar char="•"/>
                  <a:defRPr/>
                </a:pPr>
                <a:r>
                  <a:rPr lang="en-US" sz="392" kern="0" dirty="0">
                    <a:solidFill>
                      <a:schemeClr val="bg1"/>
                    </a:solidFill>
                  </a:rPr>
                  <a:t>Open deals</a:t>
                </a:r>
              </a:p>
              <a:p>
                <a:pPr marL="35794" indent="-35794" defTabSz="896386">
                  <a:spcAft>
                    <a:spcPts val="98"/>
                  </a:spcAft>
                  <a:buFont typeface="Arial" panose="020B0604020202020204" pitchFamily="34" charset="0"/>
                  <a:buChar char="•"/>
                  <a:defRPr/>
                </a:pPr>
                <a:r>
                  <a:rPr lang="en-US" sz="392" kern="0" dirty="0">
                    <a:solidFill>
                      <a:schemeClr val="bg1"/>
                    </a:solidFill>
                  </a:rPr>
                  <a:t>Open revenue</a:t>
                </a:r>
              </a:p>
              <a:p>
                <a:pPr marL="35794" indent="-35794" defTabSz="896386">
                  <a:spcAft>
                    <a:spcPts val="98"/>
                  </a:spcAft>
                  <a:buFont typeface="Arial" panose="020B0604020202020204" pitchFamily="34" charset="0"/>
                  <a:buChar char="•"/>
                  <a:defRPr/>
                </a:pPr>
                <a:r>
                  <a:rPr lang="en-US" sz="392" kern="0" dirty="0">
                    <a:solidFill>
                      <a:schemeClr val="bg1"/>
                    </a:solidFill>
                  </a:rPr>
                  <a:t>Territory id</a:t>
                </a:r>
              </a:p>
              <a:p>
                <a:pPr marL="35794" indent="-35794" defTabSz="896386">
                  <a:spcAft>
                    <a:spcPts val="98"/>
                  </a:spcAft>
                  <a:buFont typeface="Arial" panose="020B0604020202020204" pitchFamily="34" charset="0"/>
                  <a:buChar char="•"/>
                  <a:defRPr/>
                </a:pPr>
                <a:r>
                  <a:rPr lang="en-US" sz="392" kern="0" dirty="0">
                    <a:solidFill>
                      <a:schemeClr val="bg1"/>
                    </a:solidFill>
                  </a:rPr>
                  <a:t>Hotel group</a:t>
                </a:r>
                <a:endParaRPr lang="en-IN" sz="392" kern="0" dirty="0">
                  <a:solidFill>
                    <a:schemeClr val="bg1"/>
                  </a:solidFill>
                </a:endParaRPr>
              </a:p>
            </p:txBody>
          </p:sp>
        </p:grpSp>
        <p:sp>
          <p:nvSpPr>
            <p:cNvPr id="230" name="Freeform: Shape 597">
              <a:extLst>
                <a:ext uri="{FF2B5EF4-FFF2-40B4-BE49-F238E27FC236}">
                  <a16:creationId xmlns:a16="http://schemas.microsoft.com/office/drawing/2014/main" id="{6EB35D36-3549-5344-8AC9-74FF4C659F66}"/>
                </a:ext>
              </a:extLst>
            </p:cNvPr>
            <p:cNvSpPr/>
            <p:nvPr/>
          </p:nvSpPr>
          <p:spPr bwMode="auto">
            <a:xfrm>
              <a:off x="3867681" y="2250894"/>
              <a:ext cx="177269" cy="2134226"/>
            </a:xfrm>
            <a:custGeom>
              <a:avLst/>
              <a:gdLst>
                <a:gd name="connsiteX0" fmla="*/ 0 w 317500"/>
                <a:gd name="connsiteY0" fmla="*/ 0 h 4064000"/>
                <a:gd name="connsiteX1" fmla="*/ 317500 w 317500"/>
                <a:gd name="connsiteY1" fmla="*/ 0 h 4064000"/>
                <a:gd name="connsiteX2" fmla="*/ 317500 w 317500"/>
                <a:gd name="connsiteY2" fmla="*/ 4064000 h 4064000"/>
                <a:gd name="connsiteX3" fmla="*/ 215900 w 317500"/>
                <a:gd name="connsiteY3" fmla="*/ 4064000 h 4064000"/>
              </a:gdLst>
              <a:ahLst/>
              <a:cxnLst>
                <a:cxn ang="0">
                  <a:pos x="connsiteX0" y="connsiteY0"/>
                </a:cxn>
                <a:cxn ang="0">
                  <a:pos x="connsiteX1" y="connsiteY1"/>
                </a:cxn>
                <a:cxn ang="0">
                  <a:pos x="connsiteX2" y="connsiteY2"/>
                </a:cxn>
                <a:cxn ang="0">
                  <a:pos x="connsiteX3" y="connsiteY3"/>
                </a:cxn>
              </a:cxnLst>
              <a:rect l="l" t="t" r="r" b="b"/>
              <a:pathLst>
                <a:path w="317500" h="4064000">
                  <a:moveTo>
                    <a:pt x="0" y="0"/>
                  </a:moveTo>
                  <a:lnTo>
                    <a:pt x="317500" y="0"/>
                  </a:lnTo>
                  <a:lnTo>
                    <a:pt x="317500" y="4064000"/>
                  </a:lnTo>
                  <a:lnTo>
                    <a:pt x="215900" y="4064000"/>
                  </a:lnTo>
                </a:path>
              </a:pathLst>
            </a:custGeom>
            <a:noFill/>
            <a:ln w="6350" cap="flat" cmpd="sng" algn="ctr">
              <a:solidFill>
                <a:schemeClr val="bg1">
                  <a:lumMod val="75000"/>
                </a:schemeClr>
              </a:solidFill>
              <a:prstDash val="solid"/>
              <a:headEnd type="oval" w="sm" len="sm"/>
              <a:tailEnd type="oval" w="sm" len="sm"/>
            </a:ln>
            <a:effectLst/>
          </p:spPr>
          <p:txBody>
            <a:bodyPr rtlCol="0" anchor="ctr">
              <a:noAutofit/>
            </a:bodyPr>
            <a:lstStyle/>
            <a:p>
              <a:pPr algn="ctr" defTabSz="896386">
                <a:defRPr/>
              </a:pPr>
              <a:endParaRPr lang="en-IN" sz="392" kern="0" dirty="0">
                <a:solidFill>
                  <a:prstClr val="white"/>
                </a:solidFill>
              </a:endParaRPr>
            </a:p>
          </p:txBody>
        </p:sp>
        <p:sp>
          <p:nvSpPr>
            <p:cNvPr id="231" name="Rectangle 230">
              <a:extLst>
                <a:ext uri="{FF2B5EF4-FFF2-40B4-BE49-F238E27FC236}">
                  <a16:creationId xmlns:a16="http://schemas.microsoft.com/office/drawing/2014/main" id="{88A2448A-A18E-354B-869B-E778D2A28A51}"/>
                </a:ext>
              </a:extLst>
            </p:cNvPr>
            <p:cNvSpPr/>
            <p:nvPr/>
          </p:nvSpPr>
          <p:spPr>
            <a:xfrm>
              <a:off x="1615822" y="2003931"/>
              <a:ext cx="141703" cy="58639"/>
            </a:xfrm>
            <a:prstGeom prst="rect">
              <a:avLst/>
            </a:prstGeom>
          </p:spPr>
          <p:txBody>
            <a:bodyPr wrap="square" lIns="0" tIns="0" rIns="0" bIns="0">
              <a:noAutofit/>
            </a:bodyPr>
            <a:lstStyle/>
            <a:p>
              <a:pPr defTabSz="914102" fontAlgn="base">
                <a:spcBef>
                  <a:spcPct val="0"/>
                </a:spcBef>
                <a:spcAft>
                  <a:spcPct val="0"/>
                </a:spcAft>
                <a:defRPr/>
              </a:pPr>
              <a:r>
                <a:rPr lang="en-US" sz="392" kern="0" dirty="0">
                  <a:cs typeface="Segoe UI Semibold" panose="020B0702040204020203" pitchFamily="34" charset="0"/>
                </a:rPr>
                <a:t>CRM</a:t>
              </a:r>
              <a:endParaRPr lang="en-IN" sz="392" kern="0" dirty="0">
                <a:cs typeface="Segoe UI Semibold" panose="020B0702040204020203" pitchFamily="34" charset="0"/>
              </a:endParaRPr>
            </a:p>
          </p:txBody>
        </p:sp>
      </p:grpSp>
      <p:sp>
        <p:nvSpPr>
          <p:cNvPr id="255" name="TextBox 254">
            <a:extLst>
              <a:ext uri="{FF2B5EF4-FFF2-40B4-BE49-F238E27FC236}">
                <a16:creationId xmlns:a16="http://schemas.microsoft.com/office/drawing/2014/main" id="{624A7FBD-8B6F-E349-8F4E-82F2F1A625F7}"/>
              </a:ext>
            </a:extLst>
          </p:cNvPr>
          <p:cNvSpPr txBox="1"/>
          <p:nvPr/>
        </p:nvSpPr>
        <p:spPr>
          <a:xfrm>
            <a:off x="571676" y="5078030"/>
            <a:ext cx="3530460" cy="1068259"/>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nchor="t" anchorCtr="0">
            <a:noAutofit/>
          </a:bodyPr>
          <a:lstStyle/>
          <a:p>
            <a:pPr>
              <a:defRPr/>
            </a:pPr>
            <a:r>
              <a:rPr lang="en-US" sz="1568" dirty="0">
                <a:solidFill>
                  <a:schemeClr val="tx1"/>
                </a:solidFill>
                <a:cs typeface="Segoe UI Light" panose="020B0502040204020203" pitchFamily="34" charset="0"/>
              </a:rPr>
              <a:t>Open source and shared data model that provides semantic consistency</a:t>
            </a:r>
            <a:br>
              <a:rPr lang="en-US" sz="1568" dirty="0">
                <a:solidFill>
                  <a:schemeClr val="tx1"/>
                </a:solidFill>
                <a:cs typeface="Segoe UI Light" panose="020B0502040204020203" pitchFamily="34" charset="0"/>
              </a:rPr>
            </a:br>
            <a:r>
              <a:rPr lang="en-US" sz="1568" dirty="0">
                <a:solidFill>
                  <a:schemeClr val="tx1"/>
                </a:solidFill>
                <a:cs typeface="Segoe UI Light" panose="020B0502040204020203" pitchFamily="34" charset="0"/>
              </a:rPr>
              <a:t>for data </a:t>
            </a:r>
          </a:p>
        </p:txBody>
      </p:sp>
      <p:sp>
        <p:nvSpPr>
          <p:cNvPr id="256" name="TextBox 255">
            <a:extLst>
              <a:ext uri="{FF2B5EF4-FFF2-40B4-BE49-F238E27FC236}">
                <a16:creationId xmlns:a16="http://schemas.microsoft.com/office/drawing/2014/main" id="{55CDDD49-739E-E341-9002-904696B8A0E9}"/>
              </a:ext>
            </a:extLst>
          </p:cNvPr>
          <p:cNvSpPr txBox="1">
            <a:spLocks/>
          </p:cNvSpPr>
          <p:nvPr/>
        </p:nvSpPr>
        <p:spPr>
          <a:xfrm>
            <a:off x="4332586" y="5078030"/>
            <a:ext cx="3530460" cy="1068259"/>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nchor="t" anchorCtr="0">
            <a:noAutofit/>
          </a:bodyPr>
          <a:lstStyle/>
          <a:p>
            <a:pPr>
              <a:defRPr/>
            </a:pPr>
            <a:r>
              <a:rPr lang="en-US" sz="1568" dirty="0">
                <a:solidFill>
                  <a:schemeClr val="tx1"/>
                </a:solidFill>
                <a:cs typeface="Segoe UI Light" panose="020B0502040204020203" pitchFamily="34" charset="0"/>
              </a:rPr>
              <a:t>Allows makers to more quickly develop applications and integrators to more easily interoperate across</a:t>
            </a:r>
            <a:br>
              <a:rPr lang="en-US" sz="1568" dirty="0">
                <a:solidFill>
                  <a:schemeClr val="tx1"/>
                </a:solidFill>
                <a:cs typeface="Segoe UI Light" panose="020B0502040204020203" pitchFamily="34" charset="0"/>
              </a:rPr>
            </a:br>
            <a:r>
              <a:rPr lang="en-US" sz="1568" dirty="0">
                <a:solidFill>
                  <a:schemeClr val="tx1"/>
                </a:solidFill>
                <a:cs typeface="Segoe UI Light" panose="020B0502040204020203" pitchFamily="34" charset="0"/>
              </a:rPr>
              <a:t>multiple systems</a:t>
            </a:r>
          </a:p>
        </p:txBody>
      </p:sp>
      <p:sp>
        <p:nvSpPr>
          <p:cNvPr id="257" name="TextBox 256">
            <a:extLst>
              <a:ext uri="{FF2B5EF4-FFF2-40B4-BE49-F238E27FC236}">
                <a16:creationId xmlns:a16="http://schemas.microsoft.com/office/drawing/2014/main" id="{A58D1130-B371-D34C-A141-7E41BCB7132A}"/>
              </a:ext>
            </a:extLst>
          </p:cNvPr>
          <p:cNvSpPr txBox="1">
            <a:spLocks/>
          </p:cNvSpPr>
          <p:nvPr/>
        </p:nvSpPr>
        <p:spPr>
          <a:xfrm>
            <a:off x="8093494" y="5078030"/>
            <a:ext cx="3530460" cy="1068259"/>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nchor="t" anchorCtr="0">
            <a:noAutofit/>
          </a:bodyPr>
          <a:lstStyle/>
          <a:p>
            <a:pPr>
              <a:defRPr/>
            </a:pPr>
            <a:r>
              <a:rPr lang="en-US" sz="1568" dirty="0">
                <a:solidFill>
                  <a:schemeClr val="tx1"/>
                </a:solidFill>
                <a:cs typeface="Segoe UI Light" panose="020B0502040204020203" pitchFamily="34" charset="0"/>
              </a:rPr>
              <a:t>A growing set of solutions and partners that contribute to the effort by implementing CDM or extending </a:t>
            </a:r>
            <a:br>
              <a:rPr lang="en-US" sz="1568" dirty="0">
                <a:solidFill>
                  <a:schemeClr val="tx1"/>
                </a:solidFill>
                <a:cs typeface="Segoe UI Light" panose="020B0502040204020203" pitchFamily="34" charset="0"/>
              </a:rPr>
            </a:br>
            <a:r>
              <a:rPr lang="en-US" sz="1568" dirty="0">
                <a:solidFill>
                  <a:schemeClr val="tx1"/>
                </a:solidFill>
                <a:cs typeface="Segoe UI Light" panose="020B0502040204020203" pitchFamily="34" charset="0"/>
              </a:rPr>
              <a:t>with industry-specific domains</a:t>
            </a:r>
          </a:p>
        </p:txBody>
      </p:sp>
      <p:cxnSp>
        <p:nvCxnSpPr>
          <p:cNvPr id="258" name="Straight Connector 257">
            <a:extLst>
              <a:ext uri="{FF2B5EF4-FFF2-40B4-BE49-F238E27FC236}">
                <a16:creationId xmlns:a16="http://schemas.microsoft.com/office/drawing/2014/main" id="{D239E021-CAA6-4344-A63C-7F8AB582A39D}"/>
              </a:ext>
            </a:extLst>
          </p:cNvPr>
          <p:cNvCxnSpPr>
            <a:cxnSpLocks/>
          </p:cNvCxnSpPr>
          <p:nvPr/>
        </p:nvCxnSpPr>
        <p:spPr>
          <a:xfrm>
            <a:off x="571676" y="4900331"/>
            <a:ext cx="3530460" cy="0"/>
          </a:xfrm>
          <a:prstGeom prst="line">
            <a:avLst/>
          </a:prstGeom>
          <a:ln w="15875">
            <a:solidFill>
              <a:srgbClr val="74277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50919FE-B7F3-EC4A-A51A-EDE9B6D86972}"/>
              </a:ext>
            </a:extLst>
          </p:cNvPr>
          <p:cNvCxnSpPr>
            <a:cxnSpLocks/>
          </p:cNvCxnSpPr>
          <p:nvPr/>
        </p:nvCxnSpPr>
        <p:spPr>
          <a:xfrm>
            <a:off x="4332586" y="4900331"/>
            <a:ext cx="3530460" cy="0"/>
          </a:xfrm>
          <a:prstGeom prst="line">
            <a:avLst/>
          </a:prstGeom>
          <a:ln w="15875">
            <a:solidFill>
              <a:srgbClr val="74277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49FB399-6B20-DE45-87A0-50C93D6C8036}"/>
              </a:ext>
            </a:extLst>
          </p:cNvPr>
          <p:cNvCxnSpPr>
            <a:cxnSpLocks/>
          </p:cNvCxnSpPr>
          <p:nvPr/>
        </p:nvCxnSpPr>
        <p:spPr>
          <a:xfrm>
            <a:off x="8093494" y="4900331"/>
            <a:ext cx="3530460" cy="0"/>
          </a:xfrm>
          <a:prstGeom prst="line">
            <a:avLst/>
          </a:prstGeom>
          <a:ln w="15875">
            <a:solidFill>
              <a:srgbClr val="74277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B4CEE9-317A-4AA5-AA5E-8BCC2BA310C0}"/>
              </a:ext>
            </a:extLst>
          </p:cNvPr>
          <p:cNvSpPr>
            <a:spLocks noGrp="1"/>
          </p:cNvSpPr>
          <p:nvPr>
            <p:ph type="title"/>
          </p:nvPr>
        </p:nvSpPr>
        <p:spPr>
          <a:xfrm>
            <a:off x="588263" y="457200"/>
            <a:ext cx="11018520" cy="1107996"/>
          </a:xfrm>
        </p:spPr>
        <p:txBody>
          <a:bodyPr/>
          <a:lstStyle/>
          <a:p>
            <a:r>
              <a:rPr lang="en-US" noProof="0" dirty="0" err="1"/>
              <a:t>Dataverse</a:t>
            </a:r>
            <a:r>
              <a:rPr lang="en-US" noProof="0" dirty="0"/>
              <a:t> Implements the Common Data Model (CDM)</a:t>
            </a:r>
            <a:endParaRPr lang="en-US" dirty="0"/>
          </a:p>
        </p:txBody>
      </p:sp>
      <p:sp>
        <p:nvSpPr>
          <p:cNvPr id="120" name="Arc 119">
            <a:extLst>
              <a:ext uri="{FF2B5EF4-FFF2-40B4-BE49-F238E27FC236}">
                <a16:creationId xmlns:a16="http://schemas.microsoft.com/office/drawing/2014/main" id="{2E84E3ED-B9C1-2149-8361-4914954FE3BD}"/>
              </a:ext>
            </a:extLst>
          </p:cNvPr>
          <p:cNvSpPr/>
          <p:nvPr/>
        </p:nvSpPr>
        <p:spPr>
          <a:xfrm rot="17382133">
            <a:off x="9075660" y="2287052"/>
            <a:ext cx="1535872" cy="1535875"/>
          </a:xfrm>
          <a:prstGeom prst="arc">
            <a:avLst>
              <a:gd name="adj1" fmla="val 16735553"/>
              <a:gd name="adj2" fmla="val 19098830"/>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sp>
        <p:nvSpPr>
          <p:cNvPr id="121" name="Arc 120">
            <a:extLst>
              <a:ext uri="{FF2B5EF4-FFF2-40B4-BE49-F238E27FC236}">
                <a16:creationId xmlns:a16="http://schemas.microsoft.com/office/drawing/2014/main" id="{C787CAAB-2FAF-DE4B-98D5-052D28D7610F}"/>
              </a:ext>
            </a:extLst>
          </p:cNvPr>
          <p:cNvSpPr/>
          <p:nvPr/>
        </p:nvSpPr>
        <p:spPr>
          <a:xfrm rot="13096085">
            <a:off x="9075659" y="2287055"/>
            <a:ext cx="1535875" cy="1535872"/>
          </a:xfrm>
          <a:prstGeom prst="arc">
            <a:avLst>
              <a:gd name="adj1" fmla="val 16658110"/>
              <a:gd name="adj2" fmla="val 19145007"/>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sp>
        <p:nvSpPr>
          <p:cNvPr id="122" name="Arc 121">
            <a:extLst>
              <a:ext uri="{FF2B5EF4-FFF2-40B4-BE49-F238E27FC236}">
                <a16:creationId xmlns:a16="http://schemas.microsoft.com/office/drawing/2014/main" id="{8CCAC564-2EB5-8D48-9BFC-C9803C9EBB68}"/>
              </a:ext>
            </a:extLst>
          </p:cNvPr>
          <p:cNvSpPr/>
          <p:nvPr/>
        </p:nvSpPr>
        <p:spPr>
          <a:xfrm rot="8773311">
            <a:off x="9075659" y="2287055"/>
            <a:ext cx="1535875" cy="1535872"/>
          </a:xfrm>
          <a:prstGeom prst="arc">
            <a:avLst>
              <a:gd name="adj1" fmla="val 16752498"/>
              <a:gd name="adj2" fmla="val 19091544"/>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sp>
        <p:nvSpPr>
          <p:cNvPr id="123" name="Arc 122">
            <a:extLst>
              <a:ext uri="{FF2B5EF4-FFF2-40B4-BE49-F238E27FC236}">
                <a16:creationId xmlns:a16="http://schemas.microsoft.com/office/drawing/2014/main" id="{DC3D7243-CB34-4C4C-B581-B67846452C48}"/>
              </a:ext>
            </a:extLst>
          </p:cNvPr>
          <p:cNvSpPr/>
          <p:nvPr/>
        </p:nvSpPr>
        <p:spPr>
          <a:xfrm rot="4399542">
            <a:off x="9075660" y="2287052"/>
            <a:ext cx="1535872" cy="1535875"/>
          </a:xfrm>
          <a:prstGeom prst="arc">
            <a:avLst>
              <a:gd name="adj1" fmla="val 16801497"/>
              <a:gd name="adj2" fmla="val 19184767"/>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192">
              <a:defRPr/>
            </a:pPr>
            <a:endParaRPr lang="en-IN" sz="980">
              <a:solidFill>
                <a:srgbClr val="FFFFFF"/>
              </a:solidFill>
              <a:latin typeface="Segoe UI"/>
            </a:endParaRPr>
          </a:p>
        </p:txBody>
      </p:sp>
      <p:sp>
        <p:nvSpPr>
          <p:cNvPr id="124" name="Rectangle 123">
            <a:extLst>
              <a:ext uri="{FF2B5EF4-FFF2-40B4-BE49-F238E27FC236}">
                <a16:creationId xmlns:a16="http://schemas.microsoft.com/office/drawing/2014/main" id="{AA9C8509-786C-D44C-A30A-4D277A4B786B}"/>
              </a:ext>
            </a:extLst>
          </p:cNvPr>
          <p:cNvSpPr/>
          <p:nvPr/>
        </p:nvSpPr>
        <p:spPr bwMode="auto">
          <a:xfrm>
            <a:off x="9514369" y="1804869"/>
            <a:ext cx="658456"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225">
              <a:defRPr/>
            </a:pPr>
            <a:r>
              <a:rPr lang="en-US" sz="1176" dirty="0">
                <a:solidFill>
                  <a:schemeClr val="tx1"/>
                </a:solidFill>
                <a:ea typeface="Segoe UI Semibold" panose="020B0502040204020203" pitchFamily="34" charset="0"/>
                <a:cs typeface="Segoe UI Semibold" panose="020B0502040204020203" pitchFamily="34" charset="0"/>
              </a:rPr>
              <a:t>Education</a:t>
            </a:r>
          </a:p>
        </p:txBody>
      </p:sp>
      <p:sp>
        <p:nvSpPr>
          <p:cNvPr id="125" name="Rectangle 124">
            <a:extLst>
              <a:ext uri="{FF2B5EF4-FFF2-40B4-BE49-F238E27FC236}">
                <a16:creationId xmlns:a16="http://schemas.microsoft.com/office/drawing/2014/main" id="{2A35BB7B-CE96-8745-B989-E86799E3007D}"/>
              </a:ext>
            </a:extLst>
          </p:cNvPr>
          <p:cNvSpPr/>
          <p:nvPr/>
        </p:nvSpPr>
        <p:spPr bwMode="auto">
          <a:xfrm>
            <a:off x="10645515" y="3480825"/>
            <a:ext cx="575166" cy="362072"/>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225">
              <a:defRPr/>
            </a:pPr>
            <a:r>
              <a:rPr lang="en-US" sz="1176" dirty="0">
                <a:solidFill>
                  <a:schemeClr val="tx1"/>
                </a:solidFill>
                <a:ea typeface="Segoe UI Semibold" panose="020B0502040204020203" pitchFamily="34" charset="0"/>
                <a:cs typeface="Segoe UI Semibold" panose="020B0502040204020203" pitchFamily="34" charset="0"/>
              </a:rPr>
              <a:t>Financial</a:t>
            </a:r>
            <a:br>
              <a:rPr lang="en-US" sz="1176" dirty="0">
                <a:solidFill>
                  <a:schemeClr val="tx1"/>
                </a:solidFill>
                <a:ea typeface="Segoe UI Semibold" panose="020B0502040204020203" pitchFamily="34" charset="0"/>
                <a:cs typeface="Segoe UI Semibold" panose="020B0502040204020203" pitchFamily="34" charset="0"/>
              </a:rPr>
            </a:br>
            <a:r>
              <a:rPr lang="en-US" sz="1176" dirty="0">
                <a:solidFill>
                  <a:schemeClr val="tx1"/>
                </a:solidFill>
                <a:ea typeface="Segoe UI Semibold" panose="020B0502040204020203" pitchFamily="34" charset="0"/>
                <a:cs typeface="Segoe UI Semibold" panose="020B0502040204020203" pitchFamily="34" charset="0"/>
              </a:rPr>
              <a:t>Services</a:t>
            </a:r>
          </a:p>
        </p:txBody>
      </p:sp>
      <p:sp>
        <p:nvSpPr>
          <p:cNvPr id="126" name="Rectangle 125">
            <a:extLst>
              <a:ext uri="{FF2B5EF4-FFF2-40B4-BE49-F238E27FC236}">
                <a16:creationId xmlns:a16="http://schemas.microsoft.com/office/drawing/2014/main" id="{9739421D-DF9E-7946-AEAA-D923885AB1AA}"/>
              </a:ext>
            </a:extLst>
          </p:cNvPr>
          <p:cNvSpPr/>
          <p:nvPr/>
        </p:nvSpPr>
        <p:spPr bwMode="auto">
          <a:xfrm>
            <a:off x="8017297" y="2732669"/>
            <a:ext cx="777385"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14225">
              <a:defRPr/>
            </a:pPr>
            <a:r>
              <a:rPr lang="en-US" sz="1176" dirty="0">
                <a:solidFill>
                  <a:schemeClr val="tx1"/>
                </a:solidFill>
                <a:ea typeface="Segoe UI Semibold" panose="020B0502040204020203" pitchFamily="34" charset="0"/>
                <a:cs typeface="Segoe UI Semibold" panose="020B0702040204020203" pitchFamily="34" charset="0"/>
              </a:rPr>
              <a:t>Automotive</a:t>
            </a:r>
            <a:endParaRPr lang="en-US" sz="1176" dirty="0">
              <a:solidFill>
                <a:schemeClr val="tx1"/>
              </a:solidFill>
              <a:ea typeface="Segoe UI Semibold" panose="020B0502040204020203" pitchFamily="34" charset="0"/>
              <a:cs typeface="Segoe UI Semibold" panose="020B0502040204020203" pitchFamily="34" charset="0"/>
            </a:endParaRPr>
          </a:p>
        </p:txBody>
      </p:sp>
      <p:sp>
        <p:nvSpPr>
          <p:cNvPr id="127" name="Rectangle 126">
            <a:extLst>
              <a:ext uri="{FF2B5EF4-FFF2-40B4-BE49-F238E27FC236}">
                <a16:creationId xmlns:a16="http://schemas.microsoft.com/office/drawing/2014/main" id="{D02DACEF-CDA7-C34A-97F3-1D0F9A78D1D5}"/>
              </a:ext>
            </a:extLst>
          </p:cNvPr>
          <p:cNvSpPr/>
          <p:nvPr/>
        </p:nvSpPr>
        <p:spPr bwMode="auto">
          <a:xfrm>
            <a:off x="8422874" y="3580932"/>
            <a:ext cx="644311"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14225">
              <a:defRPr/>
            </a:pPr>
            <a:r>
              <a:rPr lang="en-US" sz="1176" dirty="0">
                <a:solidFill>
                  <a:schemeClr val="tx1"/>
                </a:solidFill>
                <a:ea typeface="Segoe UI Semibold" panose="020B0502040204020203" pitchFamily="34" charset="0"/>
                <a:cs typeface="Segoe UI Semibold" panose="020B0502040204020203" pitchFamily="34" charset="0"/>
              </a:rPr>
              <a:t>Nonprofit</a:t>
            </a:r>
          </a:p>
        </p:txBody>
      </p:sp>
      <p:sp>
        <p:nvSpPr>
          <p:cNvPr id="128" name="Rectangle 127">
            <a:extLst>
              <a:ext uri="{FF2B5EF4-FFF2-40B4-BE49-F238E27FC236}">
                <a16:creationId xmlns:a16="http://schemas.microsoft.com/office/drawing/2014/main" id="{1572DDD6-901D-4E42-B101-EA92A5A08E19}"/>
              </a:ext>
            </a:extLst>
          </p:cNvPr>
          <p:cNvSpPr/>
          <p:nvPr/>
        </p:nvSpPr>
        <p:spPr bwMode="auto">
          <a:xfrm>
            <a:off x="10919579" y="2732669"/>
            <a:ext cx="709875" cy="18103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225">
              <a:defRPr/>
            </a:pPr>
            <a:r>
              <a:rPr lang="en-US" sz="1176" dirty="0">
                <a:solidFill>
                  <a:schemeClr val="tx1"/>
                </a:solidFill>
                <a:ea typeface="Segoe UI Semibold" panose="020B0502040204020203" pitchFamily="34" charset="0"/>
                <a:cs typeface="Segoe UI Semibold" panose="020B0502040204020203" pitchFamily="34" charset="0"/>
              </a:rPr>
              <a:t>Healthcare</a:t>
            </a:r>
          </a:p>
        </p:txBody>
      </p:sp>
      <p:sp>
        <p:nvSpPr>
          <p:cNvPr id="134" name="Arc 133">
            <a:extLst>
              <a:ext uri="{FF2B5EF4-FFF2-40B4-BE49-F238E27FC236}">
                <a16:creationId xmlns:a16="http://schemas.microsoft.com/office/drawing/2014/main" id="{A4F8A0C9-93F2-0E4B-AD77-399EEA48B83B}"/>
              </a:ext>
            </a:extLst>
          </p:cNvPr>
          <p:cNvSpPr/>
          <p:nvPr/>
        </p:nvSpPr>
        <p:spPr>
          <a:xfrm>
            <a:off x="9075659" y="2287055"/>
            <a:ext cx="1535875" cy="1535872"/>
          </a:xfrm>
          <a:prstGeom prst="arc">
            <a:avLst>
              <a:gd name="adj1" fmla="val 16866921"/>
              <a:gd name="adj2" fmla="val 19222426"/>
            </a:avLst>
          </a:prstGeom>
          <a:noFill/>
          <a:ln w="6350">
            <a:solidFill>
              <a:schemeClr val="bg1">
                <a:lumMod val="85000"/>
              </a:schemeClr>
            </a:solidFill>
            <a:headEnd type="none" w="sm" len="sm"/>
            <a:tailEnd type="oval" w="sm" len="sm"/>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en-US" sz="980">
              <a:solidFill>
                <a:srgbClr val="FFFFFF"/>
              </a:solidFill>
              <a:latin typeface="Segoe UI"/>
            </a:endParaRPr>
          </a:p>
        </p:txBody>
      </p:sp>
      <p:grpSp>
        <p:nvGrpSpPr>
          <p:cNvPr id="140" name="Group 139">
            <a:extLst>
              <a:ext uri="{FF2B5EF4-FFF2-40B4-BE49-F238E27FC236}">
                <a16:creationId xmlns:a16="http://schemas.microsoft.com/office/drawing/2014/main" id="{E0662A1E-1ACB-3C4D-8C73-E644B1385A2B}"/>
              </a:ext>
            </a:extLst>
          </p:cNvPr>
          <p:cNvGrpSpPr/>
          <p:nvPr/>
        </p:nvGrpSpPr>
        <p:grpSpPr>
          <a:xfrm>
            <a:off x="9351543" y="2559353"/>
            <a:ext cx="984109" cy="991275"/>
            <a:chOff x="5297426" y="2710802"/>
            <a:chExt cx="1666921" cy="1679062"/>
          </a:xfrm>
        </p:grpSpPr>
        <p:sp>
          <p:nvSpPr>
            <p:cNvPr id="141" name="Oval 140">
              <a:extLst>
                <a:ext uri="{FF2B5EF4-FFF2-40B4-BE49-F238E27FC236}">
                  <a16:creationId xmlns:a16="http://schemas.microsoft.com/office/drawing/2014/main" id="{617D63BC-68DE-3645-B096-534B77AE8D16}"/>
                </a:ext>
              </a:extLst>
            </p:cNvPr>
            <p:cNvSpPr/>
            <p:nvPr/>
          </p:nvSpPr>
          <p:spPr>
            <a:xfrm>
              <a:off x="5297426" y="2710802"/>
              <a:ext cx="1666921" cy="1679062"/>
            </a:xfrm>
            <a:prstGeom prst="ellipse">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314" tIns="356314" rIns="356314" bIns="356314" numCol="1" spcCol="1270" anchor="ctr" anchorCtr="0">
              <a:noAutofit/>
            </a:bodyPr>
            <a:lstStyle/>
            <a:p>
              <a:pPr algn="ctr" defTabSz="1955424">
                <a:spcBef>
                  <a:spcPct val="0"/>
                </a:spcBef>
                <a:spcAft>
                  <a:spcPct val="35000"/>
                </a:spcAft>
                <a:defRPr/>
              </a:pPr>
              <a:endParaRPr lang="en-IN" sz="2353">
                <a:solidFill>
                  <a:srgbClr val="FFFFFF"/>
                </a:solidFill>
                <a:latin typeface="Segoe UI"/>
              </a:endParaRPr>
            </a:p>
          </p:txBody>
        </p:sp>
        <p:pic>
          <p:nvPicPr>
            <p:cNvPr id="142" name="Picture 2" descr="Image result for microsoft logo">
              <a:extLst>
                <a:ext uri="{FF2B5EF4-FFF2-40B4-BE49-F238E27FC236}">
                  <a16:creationId xmlns:a16="http://schemas.microsoft.com/office/drawing/2014/main" id="{7D0A0748-D33E-FF44-9511-B23A1A7FDEA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0687" y="3427015"/>
              <a:ext cx="1293006" cy="276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ADA8BF42-A965-4BC4-9EE0-11F81C90A77C}"/>
              </a:ext>
            </a:extLst>
          </p:cNvPr>
          <p:cNvGrpSpPr/>
          <p:nvPr/>
        </p:nvGrpSpPr>
        <p:grpSpPr>
          <a:xfrm>
            <a:off x="8910649" y="2603659"/>
            <a:ext cx="439058" cy="439056"/>
            <a:chOff x="9117367" y="2975512"/>
            <a:chExt cx="391779" cy="391778"/>
          </a:xfrm>
        </p:grpSpPr>
        <p:sp>
          <p:nvSpPr>
            <p:cNvPr id="133" name="Oval 132">
              <a:extLst>
                <a:ext uri="{FF2B5EF4-FFF2-40B4-BE49-F238E27FC236}">
                  <a16:creationId xmlns:a16="http://schemas.microsoft.com/office/drawing/2014/main" id="{F6AAFFEC-F7E3-6048-9914-1E866A49FC79}"/>
                </a:ext>
              </a:extLst>
            </p:cNvPr>
            <p:cNvSpPr/>
            <p:nvPr/>
          </p:nvSpPr>
          <p:spPr>
            <a:xfrm>
              <a:off x="9117367" y="2975512"/>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dirty="0">
                <a:solidFill>
                  <a:srgbClr val="FFFFFF"/>
                </a:solidFill>
                <a:latin typeface="Segoe UI"/>
              </a:endParaRPr>
            </a:p>
          </p:txBody>
        </p:sp>
        <p:sp>
          <p:nvSpPr>
            <p:cNvPr id="139" name="Oval 138">
              <a:extLst>
                <a:ext uri="{FF2B5EF4-FFF2-40B4-BE49-F238E27FC236}">
                  <a16:creationId xmlns:a16="http://schemas.microsoft.com/office/drawing/2014/main" id="{B0DFEE27-2D1A-2742-8F04-CF93C530D916}"/>
                </a:ext>
              </a:extLst>
            </p:cNvPr>
            <p:cNvSpPr/>
            <p:nvPr/>
          </p:nvSpPr>
          <p:spPr>
            <a:xfrm>
              <a:off x="9159384" y="3017530"/>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sp>
          <p:nvSpPr>
            <p:cNvPr id="262" name="Car" title="Icon of the front of a car">
              <a:extLst>
                <a:ext uri="{FF2B5EF4-FFF2-40B4-BE49-F238E27FC236}">
                  <a16:creationId xmlns:a16="http://schemas.microsoft.com/office/drawing/2014/main" id="{D8865AE1-23FB-46B2-BB31-AB4542E10F42}"/>
                </a:ext>
              </a:extLst>
            </p:cNvPr>
            <p:cNvSpPr>
              <a:spLocks noChangeAspect="1" noEditPoints="1"/>
            </p:cNvSpPr>
            <p:nvPr/>
          </p:nvSpPr>
          <p:spPr bwMode="auto">
            <a:xfrm>
              <a:off x="9217876" y="3088126"/>
              <a:ext cx="190763" cy="1468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a:endParaRPr>
            </a:p>
          </p:txBody>
        </p:sp>
      </p:grpSp>
      <p:grpSp>
        <p:nvGrpSpPr>
          <p:cNvPr id="22" name="Group 21">
            <a:extLst>
              <a:ext uri="{FF2B5EF4-FFF2-40B4-BE49-F238E27FC236}">
                <a16:creationId xmlns:a16="http://schemas.microsoft.com/office/drawing/2014/main" id="{C8C313FC-E604-4101-B7F7-CB5C6D73F32A}"/>
              </a:ext>
            </a:extLst>
          </p:cNvPr>
          <p:cNvGrpSpPr/>
          <p:nvPr/>
        </p:nvGrpSpPr>
        <p:grpSpPr>
          <a:xfrm>
            <a:off x="9624068" y="2085330"/>
            <a:ext cx="439058" cy="439056"/>
            <a:chOff x="9845091" y="2446790"/>
            <a:chExt cx="391779" cy="391778"/>
          </a:xfrm>
        </p:grpSpPr>
        <p:sp>
          <p:nvSpPr>
            <p:cNvPr id="132" name="Oval 131">
              <a:extLst>
                <a:ext uri="{FF2B5EF4-FFF2-40B4-BE49-F238E27FC236}">
                  <a16:creationId xmlns:a16="http://schemas.microsoft.com/office/drawing/2014/main" id="{82A2516E-16CF-C24F-9D20-4608A5B8B421}"/>
                </a:ext>
              </a:extLst>
            </p:cNvPr>
            <p:cNvSpPr/>
            <p:nvPr/>
          </p:nvSpPr>
          <p:spPr>
            <a:xfrm>
              <a:off x="9845091" y="2446790"/>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a:solidFill>
                  <a:srgbClr val="FFFFFF"/>
                </a:solidFill>
                <a:latin typeface="Segoe UI"/>
              </a:endParaRPr>
            </a:p>
          </p:txBody>
        </p:sp>
        <p:sp>
          <p:nvSpPr>
            <p:cNvPr id="138" name="Oval 137">
              <a:extLst>
                <a:ext uri="{FF2B5EF4-FFF2-40B4-BE49-F238E27FC236}">
                  <a16:creationId xmlns:a16="http://schemas.microsoft.com/office/drawing/2014/main" id="{228D22E0-B039-9B49-9B4E-FDC7AFC2900A}"/>
                </a:ext>
              </a:extLst>
            </p:cNvPr>
            <p:cNvSpPr/>
            <p:nvPr/>
          </p:nvSpPr>
          <p:spPr>
            <a:xfrm>
              <a:off x="9887109" y="2488806"/>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dirty="0">
                <a:gradFill>
                  <a:gsLst>
                    <a:gs pos="0">
                      <a:srgbClr val="FFFFFF"/>
                    </a:gs>
                    <a:gs pos="100000">
                      <a:srgbClr val="FFFFFF"/>
                    </a:gs>
                  </a:gsLst>
                  <a:lin ang="5400000" scaled="0"/>
                </a:gradFill>
                <a:latin typeface="Segoe UI"/>
                <a:cs typeface="Segoe UI" pitchFamily="34" charset="0"/>
              </a:endParaRPr>
            </a:p>
          </p:txBody>
        </p:sp>
        <p:grpSp>
          <p:nvGrpSpPr>
            <p:cNvPr id="263" name="Group 262">
              <a:extLst>
                <a:ext uri="{FF2B5EF4-FFF2-40B4-BE49-F238E27FC236}">
                  <a16:creationId xmlns:a16="http://schemas.microsoft.com/office/drawing/2014/main" id="{9FA1A892-9E9A-46A6-89E7-E709BCE4B0AE}"/>
                </a:ext>
              </a:extLst>
            </p:cNvPr>
            <p:cNvGrpSpPr/>
            <p:nvPr/>
          </p:nvGrpSpPr>
          <p:grpSpPr>
            <a:xfrm>
              <a:off x="9969577" y="2527794"/>
              <a:ext cx="142810" cy="204703"/>
              <a:chOff x="5540025" y="5154167"/>
              <a:chExt cx="386810" cy="554450"/>
            </a:xfrm>
          </p:grpSpPr>
          <p:sp>
            <p:nvSpPr>
              <p:cNvPr id="264" name="Freeform: Shape 263">
                <a:extLst>
                  <a:ext uri="{FF2B5EF4-FFF2-40B4-BE49-F238E27FC236}">
                    <a16:creationId xmlns:a16="http://schemas.microsoft.com/office/drawing/2014/main" id="{BDB0753E-62DB-45DA-AD53-25FF5DC5DB59}"/>
                  </a:ext>
                </a:extLst>
              </p:cNvPr>
              <p:cNvSpPr/>
              <p:nvPr/>
            </p:nvSpPr>
            <p:spPr>
              <a:xfrm>
                <a:off x="5540025" y="5338952"/>
                <a:ext cx="386810" cy="369665"/>
              </a:xfrm>
              <a:custGeom>
                <a:avLst/>
                <a:gdLst>
                  <a:gd name="connsiteX0" fmla="*/ 80867 w 386810"/>
                  <a:gd name="connsiteY0" fmla="*/ 37052 h 369665"/>
                  <a:gd name="connsiteX1" fmla="*/ 99822 w 386810"/>
                  <a:gd name="connsiteY1" fmla="*/ 1810 h 369665"/>
                  <a:gd name="connsiteX2" fmla="*/ 294894 w 386810"/>
                  <a:gd name="connsiteY2" fmla="*/ 0 h 369665"/>
                  <a:gd name="connsiteX3" fmla="*/ 317183 w 386810"/>
                  <a:gd name="connsiteY3" fmla="*/ 66675 h 369665"/>
                  <a:gd name="connsiteX4" fmla="*/ 194691 w 386810"/>
                  <a:gd name="connsiteY4" fmla="*/ 180594 h 369665"/>
                  <a:gd name="connsiteX5" fmla="*/ 77819 w 386810"/>
                  <a:gd name="connsiteY5" fmla="*/ 97250 h 369665"/>
                  <a:gd name="connsiteX6" fmla="*/ 386810 w 386810"/>
                  <a:gd name="connsiteY6" fmla="*/ 369665 h 369665"/>
                  <a:gd name="connsiteX7" fmla="*/ 192024 w 386810"/>
                  <a:gd name="connsiteY7" fmla="*/ 180689 h 369665"/>
                  <a:gd name="connsiteX8" fmla="*/ 0 w 386810"/>
                  <a:gd name="connsiteY8" fmla="*/ 369665 h 36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810" h="369665">
                    <a:moveTo>
                      <a:pt x="80867" y="37052"/>
                    </a:moveTo>
                    <a:cubicBezTo>
                      <a:pt x="84296" y="23336"/>
                      <a:pt x="90106" y="11525"/>
                      <a:pt x="99822" y="1810"/>
                    </a:cubicBezTo>
                    <a:moveTo>
                      <a:pt x="294894" y="0"/>
                    </a:moveTo>
                    <a:cubicBezTo>
                      <a:pt x="308801" y="19431"/>
                      <a:pt x="317183" y="41720"/>
                      <a:pt x="317183" y="66675"/>
                    </a:cubicBezTo>
                    <a:cubicBezTo>
                      <a:pt x="317183" y="130588"/>
                      <a:pt x="261556" y="180594"/>
                      <a:pt x="194691" y="180594"/>
                    </a:cubicBezTo>
                    <a:cubicBezTo>
                      <a:pt x="139065" y="180594"/>
                      <a:pt x="91726" y="147257"/>
                      <a:pt x="77819" y="97250"/>
                    </a:cubicBezTo>
                    <a:moveTo>
                      <a:pt x="386810" y="369665"/>
                    </a:moveTo>
                    <a:cubicBezTo>
                      <a:pt x="386810" y="266891"/>
                      <a:pt x="300514" y="180689"/>
                      <a:pt x="192024" y="180689"/>
                    </a:cubicBezTo>
                    <a:cubicBezTo>
                      <a:pt x="86297" y="180689"/>
                      <a:pt x="0" y="266795"/>
                      <a:pt x="0" y="369665"/>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5" name="Freeform: Shape 264">
                <a:extLst>
                  <a:ext uri="{FF2B5EF4-FFF2-40B4-BE49-F238E27FC236}">
                    <a16:creationId xmlns:a16="http://schemas.microsoft.com/office/drawing/2014/main" id="{F3DCAE98-7450-4B91-95F1-73AB5DD537C8}"/>
                  </a:ext>
                </a:extLst>
              </p:cNvPr>
              <p:cNvSpPr/>
              <p:nvPr/>
            </p:nvSpPr>
            <p:spPr>
              <a:xfrm>
                <a:off x="5565171" y="5364098"/>
                <a:ext cx="58864" cy="67246"/>
              </a:xfrm>
              <a:custGeom>
                <a:avLst/>
                <a:gdLst>
                  <a:gd name="connsiteX0" fmla="*/ 58865 w 58864"/>
                  <a:gd name="connsiteY0" fmla="*/ 67246 h 67246"/>
                  <a:gd name="connsiteX1" fmla="*/ 58865 w 58864"/>
                  <a:gd name="connsiteY1" fmla="*/ 24193 h 67246"/>
                  <a:gd name="connsiteX2" fmla="*/ 29432 w 58864"/>
                  <a:gd name="connsiteY2" fmla="*/ 0 h 67246"/>
                  <a:gd name="connsiteX3" fmla="*/ 29432 w 58864"/>
                  <a:gd name="connsiteY3" fmla="*/ 0 h 67246"/>
                  <a:gd name="connsiteX4" fmla="*/ 0 w 58864"/>
                  <a:gd name="connsiteY4" fmla="*/ 24193 h 67246"/>
                  <a:gd name="connsiteX5" fmla="*/ 0 w 58864"/>
                  <a:gd name="connsiteY5" fmla="*/ 67246 h 67246"/>
                  <a:gd name="connsiteX6" fmla="*/ 58865 w 58864"/>
                  <a:gd name="connsiteY6" fmla="*/ 67246 h 67246"/>
                  <a:gd name="connsiteX7" fmla="*/ 58865 w 58864"/>
                  <a:gd name="connsiteY7" fmla="*/ 67246 h 67246"/>
                  <a:gd name="connsiteX8" fmla="*/ 58865 w 58864"/>
                  <a:gd name="connsiteY8" fmla="*/ 67246 h 6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64" h="67246">
                    <a:moveTo>
                      <a:pt x="58865" y="67246"/>
                    </a:moveTo>
                    <a:cubicBezTo>
                      <a:pt x="58865" y="24193"/>
                      <a:pt x="58865" y="24193"/>
                      <a:pt x="58865" y="24193"/>
                    </a:cubicBezTo>
                    <a:cubicBezTo>
                      <a:pt x="58865" y="10763"/>
                      <a:pt x="44101" y="0"/>
                      <a:pt x="29432" y="0"/>
                    </a:cubicBezTo>
                    <a:lnTo>
                      <a:pt x="29432" y="0"/>
                    </a:lnTo>
                    <a:cubicBezTo>
                      <a:pt x="11811" y="0"/>
                      <a:pt x="0" y="10763"/>
                      <a:pt x="0" y="24193"/>
                    </a:cubicBezTo>
                    <a:cubicBezTo>
                      <a:pt x="0" y="67246"/>
                      <a:pt x="0" y="67246"/>
                      <a:pt x="0" y="67246"/>
                    </a:cubicBezTo>
                    <a:cubicBezTo>
                      <a:pt x="58865" y="67246"/>
                      <a:pt x="58865" y="67246"/>
                      <a:pt x="58865" y="67246"/>
                    </a:cubicBezTo>
                    <a:lnTo>
                      <a:pt x="58865" y="67246"/>
                    </a:lnTo>
                    <a:lnTo>
                      <a:pt x="58865" y="67246"/>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6" name="Freeform: Shape 265">
                <a:extLst>
                  <a:ext uri="{FF2B5EF4-FFF2-40B4-BE49-F238E27FC236}">
                    <a16:creationId xmlns:a16="http://schemas.microsoft.com/office/drawing/2014/main" id="{143136A6-95AF-424F-BD5B-D837CA671C3D}"/>
                  </a:ext>
                </a:extLst>
              </p:cNvPr>
              <p:cNvSpPr/>
              <p:nvPr/>
            </p:nvSpPr>
            <p:spPr>
              <a:xfrm>
                <a:off x="5590412" y="5238178"/>
                <a:ext cx="9525" cy="126015"/>
              </a:xfrm>
              <a:custGeom>
                <a:avLst/>
                <a:gdLst>
                  <a:gd name="connsiteX0" fmla="*/ 0 w 9525"/>
                  <a:gd name="connsiteY0" fmla="*/ 0 h 126015"/>
                  <a:gd name="connsiteX1" fmla="*/ 0 w 9525"/>
                  <a:gd name="connsiteY1" fmla="*/ 126016 h 126015"/>
                </a:gdLst>
                <a:ahLst/>
                <a:cxnLst>
                  <a:cxn ang="0">
                    <a:pos x="connsiteX0" y="connsiteY0"/>
                  </a:cxn>
                  <a:cxn ang="0">
                    <a:pos x="connsiteX1" y="connsiteY1"/>
                  </a:cxn>
                </a:cxnLst>
                <a:rect l="l" t="t" r="r" b="b"/>
                <a:pathLst>
                  <a:path w="9525" h="126015">
                    <a:moveTo>
                      <a:pt x="0" y="0"/>
                    </a:moveTo>
                    <a:cubicBezTo>
                      <a:pt x="0" y="126016"/>
                      <a:pt x="0" y="126016"/>
                      <a:pt x="0" y="126016"/>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7" name="Freeform: Shape 266">
                <a:extLst>
                  <a:ext uri="{FF2B5EF4-FFF2-40B4-BE49-F238E27FC236}">
                    <a16:creationId xmlns:a16="http://schemas.microsoft.com/office/drawing/2014/main" id="{B2BBE7C3-87E8-4CD1-8D74-DB491452E328}"/>
                  </a:ext>
                </a:extLst>
              </p:cNvPr>
              <p:cNvSpPr/>
              <p:nvPr/>
            </p:nvSpPr>
            <p:spPr>
              <a:xfrm>
                <a:off x="5590412" y="5154167"/>
                <a:ext cx="302799" cy="151161"/>
              </a:xfrm>
              <a:custGeom>
                <a:avLst/>
                <a:gdLst>
                  <a:gd name="connsiteX0" fmla="*/ 83344 w 302799"/>
                  <a:gd name="connsiteY0" fmla="*/ 33623 h 151161"/>
                  <a:gd name="connsiteX1" fmla="*/ 150019 w 302799"/>
                  <a:gd name="connsiteY1" fmla="*/ 0 h 151161"/>
                  <a:gd name="connsiteX2" fmla="*/ 302800 w 302799"/>
                  <a:gd name="connsiteY2" fmla="*/ 78391 h 151161"/>
                  <a:gd name="connsiteX3" fmla="*/ 150019 w 302799"/>
                  <a:gd name="connsiteY3" fmla="*/ 151162 h 151161"/>
                  <a:gd name="connsiteX4" fmla="*/ 0 w 302799"/>
                  <a:gd name="connsiteY4" fmla="*/ 78391 h 151161"/>
                  <a:gd name="connsiteX5" fmla="*/ 83344 w 302799"/>
                  <a:gd name="connsiteY5" fmla="*/ 33623 h 151161"/>
                  <a:gd name="connsiteX6" fmla="*/ 83344 w 302799"/>
                  <a:gd name="connsiteY6" fmla="*/ 33623 h 151161"/>
                  <a:gd name="connsiteX7" fmla="*/ 83344 w 302799"/>
                  <a:gd name="connsiteY7" fmla="*/ 33623 h 15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799" h="151161">
                    <a:moveTo>
                      <a:pt x="83344" y="33623"/>
                    </a:moveTo>
                    <a:cubicBezTo>
                      <a:pt x="150019" y="0"/>
                      <a:pt x="150019" y="0"/>
                      <a:pt x="150019" y="0"/>
                    </a:cubicBezTo>
                    <a:cubicBezTo>
                      <a:pt x="302800" y="78391"/>
                      <a:pt x="302800" y="78391"/>
                      <a:pt x="302800" y="78391"/>
                    </a:cubicBezTo>
                    <a:cubicBezTo>
                      <a:pt x="150019" y="151162"/>
                      <a:pt x="150019" y="151162"/>
                      <a:pt x="150019" y="151162"/>
                    </a:cubicBezTo>
                    <a:cubicBezTo>
                      <a:pt x="0" y="78391"/>
                      <a:pt x="0" y="78391"/>
                      <a:pt x="0" y="78391"/>
                    </a:cubicBezTo>
                    <a:cubicBezTo>
                      <a:pt x="83344" y="33623"/>
                      <a:pt x="83344" y="33623"/>
                      <a:pt x="83344" y="33623"/>
                    </a:cubicBezTo>
                    <a:lnTo>
                      <a:pt x="83344" y="33623"/>
                    </a:lnTo>
                    <a:lnTo>
                      <a:pt x="83344" y="33623"/>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sp>
            <p:nvSpPr>
              <p:cNvPr id="268" name="Freeform: Shape 267">
                <a:extLst>
                  <a:ext uri="{FF2B5EF4-FFF2-40B4-BE49-F238E27FC236}">
                    <a16:creationId xmlns:a16="http://schemas.microsoft.com/office/drawing/2014/main" id="{4CD62CF0-CA92-4EA3-9DC6-7EC30DBBE220}"/>
                  </a:ext>
                </a:extLst>
              </p:cNvPr>
              <p:cNvSpPr/>
              <p:nvPr/>
            </p:nvSpPr>
            <p:spPr>
              <a:xfrm>
                <a:off x="5640800" y="5271801"/>
                <a:ext cx="193452" cy="117633"/>
              </a:xfrm>
              <a:custGeom>
                <a:avLst/>
                <a:gdLst>
                  <a:gd name="connsiteX0" fmla="*/ 16383 w 193452"/>
                  <a:gd name="connsiteY0" fmla="*/ 0 h 117633"/>
                  <a:gd name="connsiteX1" fmla="*/ 0 w 193452"/>
                  <a:gd name="connsiteY1" fmla="*/ 65627 h 117633"/>
                  <a:gd name="connsiteX2" fmla="*/ 98108 w 193452"/>
                  <a:gd name="connsiteY2" fmla="*/ 117634 h 117633"/>
                  <a:gd name="connsiteX3" fmla="*/ 193453 w 193452"/>
                  <a:gd name="connsiteY3" fmla="*/ 65627 h 117633"/>
                  <a:gd name="connsiteX4" fmla="*/ 177070 w 193452"/>
                  <a:gd name="connsiteY4" fmla="*/ 0 h 117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452" h="117633">
                    <a:moveTo>
                      <a:pt x="16383" y="0"/>
                    </a:moveTo>
                    <a:cubicBezTo>
                      <a:pt x="0" y="21907"/>
                      <a:pt x="0" y="65627"/>
                      <a:pt x="0" y="65627"/>
                    </a:cubicBezTo>
                    <a:cubicBezTo>
                      <a:pt x="98108" y="117634"/>
                      <a:pt x="98108" y="117634"/>
                      <a:pt x="98108" y="117634"/>
                    </a:cubicBezTo>
                    <a:cubicBezTo>
                      <a:pt x="193453" y="65627"/>
                      <a:pt x="193453" y="65627"/>
                      <a:pt x="193453" y="65627"/>
                    </a:cubicBezTo>
                    <a:cubicBezTo>
                      <a:pt x="193453" y="65627"/>
                      <a:pt x="193453" y="24575"/>
                      <a:pt x="177070" y="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282828"/>
                  </a:solidFill>
                  <a:latin typeface="Segoe UI"/>
                </a:endParaRPr>
              </a:p>
            </p:txBody>
          </p:sp>
        </p:grpSp>
      </p:grpSp>
      <p:grpSp>
        <p:nvGrpSpPr>
          <p:cNvPr id="23" name="Group 22">
            <a:extLst>
              <a:ext uri="{FF2B5EF4-FFF2-40B4-BE49-F238E27FC236}">
                <a16:creationId xmlns:a16="http://schemas.microsoft.com/office/drawing/2014/main" id="{9C6BCBB4-A648-4CAC-923C-3EBA7EF8702A}"/>
              </a:ext>
            </a:extLst>
          </p:cNvPr>
          <p:cNvGrpSpPr/>
          <p:nvPr/>
        </p:nvGrpSpPr>
        <p:grpSpPr>
          <a:xfrm>
            <a:off x="10339051" y="2603659"/>
            <a:ext cx="439058" cy="439056"/>
            <a:chOff x="10574411" y="2975512"/>
            <a:chExt cx="391779" cy="391778"/>
          </a:xfrm>
        </p:grpSpPr>
        <p:sp>
          <p:nvSpPr>
            <p:cNvPr id="131" name="Oval 130">
              <a:extLst>
                <a:ext uri="{FF2B5EF4-FFF2-40B4-BE49-F238E27FC236}">
                  <a16:creationId xmlns:a16="http://schemas.microsoft.com/office/drawing/2014/main" id="{3744768C-66BE-F649-A4C2-1A9D19BCDA8D}"/>
                </a:ext>
              </a:extLst>
            </p:cNvPr>
            <p:cNvSpPr/>
            <p:nvPr/>
          </p:nvSpPr>
          <p:spPr>
            <a:xfrm>
              <a:off x="10574411" y="2975512"/>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a:solidFill>
                  <a:srgbClr val="FFFFFF"/>
                </a:solidFill>
                <a:latin typeface="Segoe UI"/>
              </a:endParaRPr>
            </a:p>
          </p:txBody>
        </p:sp>
        <p:sp>
          <p:nvSpPr>
            <p:cNvPr id="137" name="Oval 136">
              <a:extLst>
                <a:ext uri="{FF2B5EF4-FFF2-40B4-BE49-F238E27FC236}">
                  <a16:creationId xmlns:a16="http://schemas.microsoft.com/office/drawing/2014/main" id="{E2DBE92E-89BE-9A4C-ABC7-EDF27183190C}"/>
                </a:ext>
              </a:extLst>
            </p:cNvPr>
            <p:cNvSpPr/>
            <p:nvPr/>
          </p:nvSpPr>
          <p:spPr>
            <a:xfrm>
              <a:off x="10614834" y="3017530"/>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grpSp>
          <p:nvGrpSpPr>
            <p:cNvPr id="269" name="Group 268">
              <a:extLst>
                <a:ext uri="{FF2B5EF4-FFF2-40B4-BE49-F238E27FC236}">
                  <a16:creationId xmlns:a16="http://schemas.microsoft.com/office/drawing/2014/main" id="{92EC5292-42BB-4D85-A759-BDDF68F3C856}"/>
                </a:ext>
              </a:extLst>
            </p:cNvPr>
            <p:cNvGrpSpPr/>
            <p:nvPr/>
          </p:nvGrpSpPr>
          <p:grpSpPr>
            <a:xfrm>
              <a:off x="10703182" y="3067100"/>
              <a:ext cx="131047" cy="208604"/>
              <a:chOff x="4065588" y="965200"/>
              <a:chExt cx="155575" cy="247650"/>
            </a:xfrm>
          </p:grpSpPr>
          <p:sp>
            <p:nvSpPr>
              <p:cNvPr id="270" name="Freeform 110">
                <a:extLst>
                  <a:ext uri="{FF2B5EF4-FFF2-40B4-BE49-F238E27FC236}">
                    <a16:creationId xmlns:a16="http://schemas.microsoft.com/office/drawing/2014/main" id="{B8485FDE-9EE7-4A28-AA68-AF1F623FE830}"/>
                  </a:ext>
                </a:extLst>
              </p:cNvPr>
              <p:cNvSpPr>
                <a:spLocks/>
              </p:cNvSpPr>
              <p:nvPr/>
            </p:nvSpPr>
            <p:spPr bwMode="auto">
              <a:xfrm>
                <a:off x="4073525" y="981075"/>
                <a:ext cx="111125" cy="114300"/>
              </a:xfrm>
              <a:custGeom>
                <a:avLst/>
                <a:gdLst>
                  <a:gd name="T0" fmla="*/ 0 w 57"/>
                  <a:gd name="T1" fmla="*/ 0 h 59"/>
                  <a:gd name="T2" fmla="*/ 0 w 57"/>
                  <a:gd name="T3" fmla="*/ 30 h 59"/>
                  <a:gd name="T4" fmla="*/ 29 w 57"/>
                  <a:gd name="T5" fmla="*/ 59 h 59"/>
                  <a:gd name="T6" fmla="*/ 29 w 57"/>
                  <a:gd name="T7" fmla="*/ 59 h 59"/>
                  <a:gd name="T8" fmla="*/ 57 w 57"/>
                  <a:gd name="T9" fmla="*/ 30 h 59"/>
                  <a:gd name="T10" fmla="*/ 57 w 57"/>
                  <a:gd name="T11" fmla="*/ 0 h 59"/>
                </a:gdLst>
                <a:ahLst/>
                <a:cxnLst>
                  <a:cxn ang="0">
                    <a:pos x="T0" y="T1"/>
                  </a:cxn>
                  <a:cxn ang="0">
                    <a:pos x="T2" y="T3"/>
                  </a:cxn>
                  <a:cxn ang="0">
                    <a:pos x="T4" y="T5"/>
                  </a:cxn>
                  <a:cxn ang="0">
                    <a:pos x="T6" y="T7"/>
                  </a:cxn>
                  <a:cxn ang="0">
                    <a:pos x="T8" y="T9"/>
                  </a:cxn>
                  <a:cxn ang="0">
                    <a:pos x="T10" y="T11"/>
                  </a:cxn>
                </a:cxnLst>
                <a:rect l="0" t="0" r="r" b="b"/>
                <a:pathLst>
                  <a:path w="57" h="59">
                    <a:moveTo>
                      <a:pt x="0" y="0"/>
                    </a:moveTo>
                    <a:cubicBezTo>
                      <a:pt x="0" y="30"/>
                      <a:pt x="0" y="30"/>
                      <a:pt x="0" y="30"/>
                    </a:cubicBezTo>
                    <a:cubicBezTo>
                      <a:pt x="0" y="46"/>
                      <a:pt x="13" y="59"/>
                      <a:pt x="29" y="59"/>
                    </a:cubicBezTo>
                    <a:cubicBezTo>
                      <a:pt x="29" y="59"/>
                      <a:pt x="29" y="59"/>
                      <a:pt x="29" y="59"/>
                    </a:cubicBezTo>
                    <a:cubicBezTo>
                      <a:pt x="44" y="59"/>
                      <a:pt x="57" y="46"/>
                      <a:pt x="57" y="30"/>
                    </a:cubicBezTo>
                    <a:cubicBezTo>
                      <a:pt x="57" y="0"/>
                      <a:pt x="57" y="0"/>
                      <a:pt x="57" y="0"/>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1" name="Oval 111">
                <a:extLst>
                  <a:ext uri="{FF2B5EF4-FFF2-40B4-BE49-F238E27FC236}">
                    <a16:creationId xmlns:a16="http://schemas.microsoft.com/office/drawing/2014/main" id="{5C763A80-6EF7-4A34-9E8E-AC2B126B66FB}"/>
                  </a:ext>
                </a:extLst>
              </p:cNvPr>
              <p:cNvSpPr>
                <a:spLocks noChangeArrowheads="1"/>
              </p:cNvSpPr>
              <p:nvPr/>
            </p:nvSpPr>
            <p:spPr bwMode="auto">
              <a:xfrm>
                <a:off x="4065588" y="965200"/>
                <a:ext cx="17463" cy="15875"/>
              </a:xfrm>
              <a:prstGeom prst="ellipse">
                <a:avLst/>
              </a:pr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2" name="Oval 112">
                <a:extLst>
                  <a:ext uri="{FF2B5EF4-FFF2-40B4-BE49-F238E27FC236}">
                    <a16:creationId xmlns:a16="http://schemas.microsoft.com/office/drawing/2014/main" id="{3A10259C-5C95-4EA0-A7F0-E8E50E1E4EBB}"/>
                  </a:ext>
                </a:extLst>
              </p:cNvPr>
              <p:cNvSpPr>
                <a:spLocks noChangeArrowheads="1"/>
              </p:cNvSpPr>
              <p:nvPr/>
            </p:nvSpPr>
            <p:spPr bwMode="auto">
              <a:xfrm>
                <a:off x="4176713" y="965200"/>
                <a:ext cx="14288" cy="15875"/>
              </a:xfrm>
              <a:prstGeom prst="ellipse">
                <a:avLst/>
              </a:pr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3" name="Oval 113">
                <a:extLst>
                  <a:ext uri="{FF2B5EF4-FFF2-40B4-BE49-F238E27FC236}">
                    <a16:creationId xmlns:a16="http://schemas.microsoft.com/office/drawing/2014/main" id="{9F504C71-EF77-41A3-8309-E8981A24F7E8}"/>
                  </a:ext>
                </a:extLst>
              </p:cNvPr>
              <p:cNvSpPr>
                <a:spLocks noChangeArrowheads="1"/>
              </p:cNvSpPr>
              <p:nvPr/>
            </p:nvSpPr>
            <p:spPr bwMode="auto">
              <a:xfrm>
                <a:off x="4203700" y="1182688"/>
                <a:ext cx="17463" cy="14288"/>
              </a:xfrm>
              <a:prstGeom prst="ellipse">
                <a:avLst/>
              </a:pr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sp>
            <p:nvSpPr>
              <p:cNvPr id="274" name="Freeform 114">
                <a:extLst>
                  <a:ext uri="{FF2B5EF4-FFF2-40B4-BE49-F238E27FC236}">
                    <a16:creationId xmlns:a16="http://schemas.microsoft.com/office/drawing/2014/main" id="{72A039F8-D7A1-4212-B265-1AF4526CBE67}"/>
                  </a:ext>
                </a:extLst>
              </p:cNvPr>
              <p:cNvSpPr>
                <a:spLocks/>
              </p:cNvSpPr>
              <p:nvPr/>
            </p:nvSpPr>
            <p:spPr bwMode="auto">
              <a:xfrm>
                <a:off x="4129088" y="1095375"/>
                <a:ext cx="84138" cy="117475"/>
              </a:xfrm>
              <a:custGeom>
                <a:avLst/>
                <a:gdLst>
                  <a:gd name="T0" fmla="*/ 0 w 43"/>
                  <a:gd name="T1" fmla="*/ 0 h 60"/>
                  <a:gd name="T2" fmla="*/ 0 w 43"/>
                  <a:gd name="T3" fmla="*/ 48 h 60"/>
                  <a:gd name="T4" fmla="*/ 11 w 43"/>
                  <a:gd name="T5" fmla="*/ 60 h 60"/>
                  <a:gd name="T6" fmla="*/ 11 w 43"/>
                  <a:gd name="T7" fmla="*/ 60 h 60"/>
                  <a:gd name="T8" fmla="*/ 23 w 43"/>
                  <a:gd name="T9" fmla="*/ 48 h 60"/>
                  <a:gd name="T10" fmla="*/ 23 w 43"/>
                  <a:gd name="T11" fmla="*/ 37 h 60"/>
                  <a:gd name="T12" fmla="*/ 33 w 43"/>
                  <a:gd name="T13" fmla="*/ 27 h 60"/>
                  <a:gd name="T14" fmla="*/ 33 w 43"/>
                  <a:gd name="T15" fmla="*/ 27 h 60"/>
                  <a:gd name="T16" fmla="*/ 43 w 43"/>
                  <a:gd name="T17" fmla="*/ 37 h 60"/>
                  <a:gd name="T18" fmla="*/ 43 w 43"/>
                  <a:gd name="T19"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0">
                    <a:moveTo>
                      <a:pt x="0" y="0"/>
                    </a:moveTo>
                    <a:cubicBezTo>
                      <a:pt x="0" y="48"/>
                      <a:pt x="0" y="48"/>
                      <a:pt x="0" y="48"/>
                    </a:cubicBezTo>
                    <a:cubicBezTo>
                      <a:pt x="0" y="55"/>
                      <a:pt x="5" y="60"/>
                      <a:pt x="11" y="60"/>
                    </a:cubicBezTo>
                    <a:cubicBezTo>
                      <a:pt x="11" y="60"/>
                      <a:pt x="11" y="60"/>
                      <a:pt x="11" y="60"/>
                    </a:cubicBezTo>
                    <a:cubicBezTo>
                      <a:pt x="17" y="60"/>
                      <a:pt x="23" y="55"/>
                      <a:pt x="23" y="48"/>
                    </a:cubicBezTo>
                    <a:cubicBezTo>
                      <a:pt x="23" y="37"/>
                      <a:pt x="23" y="37"/>
                      <a:pt x="23" y="37"/>
                    </a:cubicBezTo>
                    <a:cubicBezTo>
                      <a:pt x="23" y="32"/>
                      <a:pt x="27" y="27"/>
                      <a:pt x="33" y="27"/>
                    </a:cubicBezTo>
                    <a:cubicBezTo>
                      <a:pt x="33" y="27"/>
                      <a:pt x="33" y="27"/>
                      <a:pt x="33" y="27"/>
                    </a:cubicBezTo>
                    <a:cubicBezTo>
                      <a:pt x="38" y="27"/>
                      <a:pt x="43" y="32"/>
                      <a:pt x="43" y="37"/>
                    </a:cubicBezTo>
                    <a:cubicBezTo>
                      <a:pt x="43" y="43"/>
                      <a:pt x="43" y="43"/>
                      <a:pt x="43" y="4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defRPr/>
                </a:pPr>
                <a:endParaRPr lang="en-US" sz="882">
                  <a:gradFill>
                    <a:gsLst>
                      <a:gs pos="0">
                        <a:srgbClr val="505050"/>
                      </a:gs>
                      <a:gs pos="100000">
                        <a:srgbClr val="505050"/>
                      </a:gs>
                    </a:gsLst>
                    <a:lin ang="5400000" scaled="1"/>
                  </a:gradFill>
                  <a:latin typeface="Segoe UI"/>
                </a:endParaRPr>
              </a:p>
            </p:txBody>
          </p:sp>
        </p:grpSp>
      </p:grpSp>
      <p:grpSp>
        <p:nvGrpSpPr>
          <p:cNvPr id="24" name="Group 23">
            <a:extLst>
              <a:ext uri="{FF2B5EF4-FFF2-40B4-BE49-F238E27FC236}">
                <a16:creationId xmlns:a16="http://schemas.microsoft.com/office/drawing/2014/main" id="{C440CE85-FCE2-4951-8943-DD7609B52945}"/>
              </a:ext>
            </a:extLst>
          </p:cNvPr>
          <p:cNvGrpSpPr/>
          <p:nvPr/>
        </p:nvGrpSpPr>
        <p:grpSpPr>
          <a:xfrm>
            <a:off x="10064986" y="3442333"/>
            <a:ext cx="439058" cy="439056"/>
            <a:chOff x="10294850" y="3831003"/>
            <a:chExt cx="391779" cy="391778"/>
          </a:xfrm>
        </p:grpSpPr>
        <p:sp>
          <p:nvSpPr>
            <p:cNvPr id="130" name="Oval 129">
              <a:extLst>
                <a:ext uri="{FF2B5EF4-FFF2-40B4-BE49-F238E27FC236}">
                  <a16:creationId xmlns:a16="http://schemas.microsoft.com/office/drawing/2014/main" id="{540AEACD-8E79-D848-B1DF-C7770AD88F55}"/>
                </a:ext>
              </a:extLst>
            </p:cNvPr>
            <p:cNvSpPr/>
            <p:nvPr/>
          </p:nvSpPr>
          <p:spPr>
            <a:xfrm>
              <a:off x="10294850" y="3831003"/>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a:solidFill>
                  <a:srgbClr val="FFFFFF"/>
                </a:solidFill>
                <a:latin typeface="Segoe UI"/>
              </a:endParaRPr>
            </a:p>
          </p:txBody>
        </p:sp>
        <p:sp>
          <p:nvSpPr>
            <p:cNvPr id="136" name="Oval 135">
              <a:extLst>
                <a:ext uri="{FF2B5EF4-FFF2-40B4-BE49-F238E27FC236}">
                  <a16:creationId xmlns:a16="http://schemas.microsoft.com/office/drawing/2014/main" id="{6A48B603-AAD5-7243-B1EC-0E7BE0858610}"/>
                </a:ext>
              </a:extLst>
            </p:cNvPr>
            <p:cNvSpPr/>
            <p:nvPr/>
          </p:nvSpPr>
          <p:spPr>
            <a:xfrm>
              <a:off x="10336867" y="3873020"/>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sp>
          <p:nvSpPr>
            <p:cNvPr id="275" name="Graphic 118">
              <a:extLst>
                <a:ext uri="{FF2B5EF4-FFF2-40B4-BE49-F238E27FC236}">
                  <a16:creationId xmlns:a16="http://schemas.microsoft.com/office/drawing/2014/main" id="{9959402C-A973-4BCE-B1F4-1E52FAEB9C8A}"/>
                </a:ext>
              </a:extLst>
            </p:cNvPr>
            <p:cNvSpPr/>
            <p:nvPr/>
          </p:nvSpPr>
          <p:spPr>
            <a:xfrm>
              <a:off x="10400788" y="3953659"/>
              <a:ext cx="179902" cy="146469"/>
            </a:xfrm>
            <a:custGeom>
              <a:avLst/>
              <a:gdLst>
                <a:gd name="connsiteX0" fmla="*/ 365093 w 370046"/>
                <a:gd name="connsiteY0" fmla="*/ 5048 h 301275"/>
                <a:gd name="connsiteX1" fmla="*/ 181832 w 370046"/>
                <a:gd name="connsiteY1" fmla="*/ 191357 h 301275"/>
                <a:gd name="connsiteX2" fmla="*/ 115157 w 370046"/>
                <a:gd name="connsiteY2" fmla="*/ 115157 h 301275"/>
                <a:gd name="connsiteX3" fmla="*/ 1810 w 370046"/>
                <a:gd name="connsiteY3" fmla="*/ 209741 h 301275"/>
                <a:gd name="connsiteX4" fmla="*/ 370046 w 370046"/>
                <a:gd name="connsiteY4" fmla="*/ 79820 h 301275"/>
                <a:gd name="connsiteX5" fmla="*/ 370046 w 370046"/>
                <a:gd name="connsiteY5" fmla="*/ 0 h 301275"/>
                <a:gd name="connsiteX6" fmla="*/ 290894 w 370046"/>
                <a:gd name="connsiteY6" fmla="*/ 0 h 301275"/>
                <a:gd name="connsiteX7" fmla="*/ 0 w 370046"/>
                <a:gd name="connsiteY7" fmla="*/ 251174 h 301275"/>
                <a:gd name="connsiteX8" fmla="*/ 0 w 370046"/>
                <a:gd name="connsiteY8" fmla="*/ 301276 h 301275"/>
                <a:gd name="connsiteX9" fmla="*/ 60770 w 370046"/>
                <a:gd name="connsiteY9" fmla="*/ 205550 h 301275"/>
                <a:gd name="connsiteX10" fmla="*/ 60770 w 370046"/>
                <a:gd name="connsiteY10" fmla="*/ 301276 h 301275"/>
                <a:gd name="connsiteX11" fmla="*/ 121634 w 370046"/>
                <a:gd name="connsiteY11" fmla="*/ 174212 h 301275"/>
                <a:gd name="connsiteX12" fmla="*/ 121634 w 370046"/>
                <a:gd name="connsiteY12" fmla="*/ 301276 h 301275"/>
                <a:gd name="connsiteX13" fmla="*/ 182404 w 370046"/>
                <a:gd name="connsiteY13" fmla="*/ 227552 h 301275"/>
                <a:gd name="connsiteX14" fmla="*/ 182404 w 370046"/>
                <a:gd name="connsiteY14" fmla="*/ 301276 h 301275"/>
                <a:gd name="connsiteX15" fmla="*/ 243269 w 370046"/>
                <a:gd name="connsiteY15" fmla="*/ 173546 h 301275"/>
                <a:gd name="connsiteX16" fmla="*/ 243269 w 370046"/>
                <a:gd name="connsiteY16" fmla="*/ 301276 h 301275"/>
                <a:gd name="connsiteX17" fmla="*/ 304038 w 370046"/>
                <a:gd name="connsiteY17" fmla="*/ 118110 h 301275"/>
                <a:gd name="connsiteX18" fmla="*/ 304038 w 370046"/>
                <a:gd name="connsiteY18" fmla="*/ 301276 h 301275"/>
                <a:gd name="connsiteX19" fmla="*/ 364808 w 370046"/>
                <a:gd name="connsiteY19" fmla="*/ 115253 h 301275"/>
                <a:gd name="connsiteX20" fmla="*/ 364808 w 370046"/>
                <a:gd name="connsiteY20" fmla="*/ 301276 h 301275"/>
                <a:gd name="connsiteX21" fmla="*/ 222313 w 370046"/>
                <a:gd name="connsiteY21" fmla="*/ 25908 h 301275"/>
                <a:gd name="connsiteX22" fmla="*/ 165925 w 370046"/>
                <a:gd name="connsiteY22" fmla="*/ 25908 h 301275"/>
                <a:gd name="connsiteX23" fmla="*/ 145256 w 370046"/>
                <a:gd name="connsiteY23" fmla="*/ 45530 h 301275"/>
                <a:gd name="connsiteX24" fmla="*/ 165925 w 370046"/>
                <a:gd name="connsiteY24" fmla="*/ 64294 h 301275"/>
                <a:gd name="connsiteX25" fmla="*/ 201644 w 370046"/>
                <a:gd name="connsiteY25" fmla="*/ 65151 h 301275"/>
                <a:gd name="connsiteX26" fmla="*/ 223266 w 370046"/>
                <a:gd name="connsiteY26" fmla="*/ 83915 h 301275"/>
                <a:gd name="connsiteX27" fmla="*/ 201644 w 370046"/>
                <a:gd name="connsiteY27" fmla="*/ 102680 h 301275"/>
                <a:gd name="connsiteX28" fmla="*/ 144304 w 370046"/>
                <a:gd name="connsiteY28" fmla="*/ 102680 h 301275"/>
                <a:gd name="connsiteX29" fmla="*/ 183833 w 370046"/>
                <a:gd name="connsiteY29" fmla="*/ 0 h 301275"/>
                <a:gd name="connsiteX30" fmla="*/ 183833 w 370046"/>
                <a:gd name="connsiteY30" fmla="*/ 129445 h 30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0046" h="301275">
                  <a:moveTo>
                    <a:pt x="365093" y="5048"/>
                  </a:moveTo>
                  <a:lnTo>
                    <a:pt x="181832" y="191357"/>
                  </a:lnTo>
                  <a:lnTo>
                    <a:pt x="115157" y="115157"/>
                  </a:lnTo>
                  <a:lnTo>
                    <a:pt x="1810" y="209741"/>
                  </a:lnTo>
                  <a:moveTo>
                    <a:pt x="370046" y="79820"/>
                  </a:moveTo>
                  <a:lnTo>
                    <a:pt x="370046" y="0"/>
                  </a:lnTo>
                  <a:lnTo>
                    <a:pt x="290894" y="0"/>
                  </a:lnTo>
                  <a:moveTo>
                    <a:pt x="0" y="251174"/>
                  </a:moveTo>
                  <a:lnTo>
                    <a:pt x="0" y="301276"/>
                  </a:lnTo>
                  <a:moveTo>
                    <a:pt x="60770" y="205550"/>
                  </a:moveTo>
                  <a:lnTo>
                    <a:pt x="60770" y="301276"/>
                  </a:lnTo>
                  <a:moveTo>
                    <a:pt x="121634" y="174212"/>
                  </a:moveTo>
                  <a:lnTo>
                    <a:pt x="121634" y="301276"/>
                  </a:lnTo>
                  <a:moveTo>
                    <a:pt x="182404" y="227552"/>
                  </a:moveTo>
                  <a:lnTo>
                    <a:pt x="182404" y="301276"/>
                  </a:lnTo>
                  <a:moveTo>
                    <a:pt x="243269" y="173546"/>
                  </a:moveTo>
                  <a:lnTo>
                    <a:pt x="243269" y="301276"/>
                  </a:lnTo>
                  <a:moveTo>
                    <a:pt x="304038" y="118110"/>
                  </a:moveTo>
                  <a:lnTo>
                    <a:pt x="304038" y="301276"/>
                  </a:lnTo>
                  <a:moveTo>
                    <a:pt x="364808" y="115253"/>
                  </a:moveTo>
                  <a:lnTo>
                    <a:pt x="364808" y="301276"/>
                  </a:lnTo>
                  <a:moveTo>
                    <a:pt x="222313" y="25908"/>
                  </a:moveTo>
                  <a:cubicBezTo>
                    <a:pt x="222313" y="25908"/>
                    <a:pt x="222313" y="25908"/>
                    <a:pt x="165925" y="25908"/>
                  </a:cubicBezTo>
                  <a:cubicBezTo>
                    <a:pt x="154686" y="25908"/>
                    <a:pt x="145256" y="34862"/>
                    <a:pt x="145256" y="45530"/>
                  </a:cubicBezTo>
                  <a:cubicBezTo>
                    <a:pt x="145256" y="55340"/>
                    <a:pt x="154686" y="64294"/>
                    <a:pt x="165925" y="64294"/>
                  </a:cubicBezTo>
                  <a:cubicBezTo>
                    <a:pt x="165925" y="64294"/>
                    <a:pt x="165925" y="64294"/>
                    <a:pt x="201644" y="65151"/>
                  </a:cubicBezTo>
                  <a:cubicBezTo>
                    <a:pt x="213836" y="65151"/>
                    <a:pt x="223266" y="73152"/>
                    <a:pt x="223266" y="83915"/>
                  </a:cubicBezTo>
                  <a:cubicBezTo>
                    <a:pt x="223266" y="94679"/>
                    <a:pt x="213836" y="102680"/>
                    <a:pt x="201644" y="102680"/>
                  </a:cubicBezTo>
                  <a:cubicBezTo>
                    <a:pt x="201644" y="102680"/>
                    <a:pt x="201644" y="102680"/>
                    <a:pt x="144304" y="102680"/>
                  </a:cubicBezTo>
                  <a:moveTo>
                    <a:pt x="183833" y="0"/>
                  </a:moveTo>
                  <a:cubicBezTo>
                    <a:pt x="183833" y="129445"/>
                    <a:pt x="183833" y="129445"/>
                    <a:pt x="183833" y="129445"/>
                  </a:cubicBezTo>
                </a:path>
              </a:pathLst>
            </a:custGeom>
            <a:noFill/>
            <a:ln w="6350" cap="flat">
              <a:solidFill>
                <a:schemeClr val="tx1"/>
              </a:solidFill>
              <a:prstDash val="solid"/>
              <a:miter/>
            </a:ln>
          </p:spPr>
          <p:txBody>
            <a:bodyPr rtlCol="0" anchor="ctr"/>
            <a:lstStyle/>
            <a:p>
              <a:pPr>
                <a:defRPr/>
              </a:pPr>
              <a:endParaRPr lang="en-US">
                <a:solidFill>
                  <a:srgbClr val="282828"/>
                </a:solidFill>
                <a:latin typeface="Segoe UI"/>
              </a:endParaRPr>
            </a:p>
          </p:txBody>
        </p:sp>
      </p:grpSp>
      <p:grpSp>
        <p:nvGrpSpPr>
          <p:cNvPr id="25" name="Group 24">
            <a:extLst>
              <a:ext uri="{FF2B5EF4-FFF2-40B4-BE49-F238E27FC236}">
                <a16:creationId xmlns:a16="http://schemas.microsoft.com/office/drawing/2014/main" id="{9336DF39-C2B0-4045-9679-A7AEC8A2F1EF}"/>
              </a:ext>
            </a:extLst>
          </p:cNvPr>
          <p:cNvGrpSpPr/>
          <p:nvPr/>
        </p:nvGrpSpPr>
        <p:grpSpPr>
          <a:xfrm>
            <a:off x="9183152" y="3451921"/>
            <a:ext cx="439058" cy="439056"/>
            <a:chOff x="9395334" y="3840784"/>
            <a:chExt cx="391779" cy="391778"/>
          </a:xfrm>
        </p:grpSpPr>
        <p:sp>
          <p:nvSpPr>
            <p:cNvPr id="129" name="Oval 128">
              <a:extLst>
                <a:ext uri="{FF2B5EF4-FFF2-40B4-BE49-F238E27FC236}">
                  <a16:creationId xmlns:a16="http://schemas.microsoft.com/office/drawing/2014/main" id="{6E968A8C-F1DA-7544-89D2-DB02D72603CC}"/>
                </a:ext>
              </a:extLst>
            </p:cNvPr>
            <p:cNvSpPr/>
            <p:nvPr/>
          </p:nvSpPr>
          <p:spPr>
            <a:xfrm>
              <a:off x="9395334" y="3840784"/>
              <a:ext cx="391779" cy="391778"/>
            </a:xfrm>
            <a:prstGeom prst="ellipse">
              <a:avLst/>
            </a:prstGeom>
            <a:solidFill>
              <a:srgbClr val="EAEA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675" tIns="249675" rIns="249675" bIns="249675" numCol="1" spcCol="1270" anchor="ctr" anchorCtr="0">
              <a:noAutofit/>
            </a:bodyPr>
            <a:lstStyle/>
            <a:p>
              <a:pPr algn="ctr" defTabSz="1377685">
                <a:spcBef>
                  <a:spcPct val="0"/>
                </a:spcBef>
                <a:spcAft>
                  <a:spcPct val="35000"/>
                </a:spcAft>
                <a:defRPr/>
              </a:pPr>
              <a:endParaRPr lang="en-IN" sz="1372" dirty="0">
                <a:solidFill>
                  <a:srgbClr val="FFFFFF"/>
                </a:solidFill>
                <a:latin typeface="Segoe UI"/>
              </a:endParaRPr>
            </a:p>
          </p:txBody>
        </p:sp>
        <p:sp>
          <p:nvSpPr>
            <p:cNvPr id="135" name="Oval 134">
              <a:extLst>
                <a:ext uri="{FF2B5EF4-FFF2-40B4-BE49-F238E27FC236}">
                  <a16:creationId xmlns:a16="http://schemas.microsoft.com/office/drawing/2014/main" id="{C9EE3D9E-6CC2-DE44-B3AB-6E9A1500C03B}"/>
                </a:ext>
              </a:extLst>
            </p:cNvPr>
            <p:cNvSpPr/>
            <p:nvPr/>
          </p:nvSpPr>
          <p:spPr>
            <a:xfrm>
              <a:off x="9437350" y="3882801"/>
              <a:ext cx="307744" cy="307744"/>
            </a:xfrm>
            <a:prstGeom prst="ellipse">
              <a:avLst/>
            </a:prstGeom>
            <a:solidFill>
              <a:schemeClr val="bg1"/>
            </a:solidFill>
            <a:ln>
              <a:noFill/>
              <a:headEnd type="none" w="med" len="med"/>
              <a:tailEnd type="none" w="med" len="med"/>
            </a:ln>
            <a:effectLst>
              <a:outerShdw blurRad="63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IN" sz="1961">
                <a:gradFill>
                  <a:gsLst>
                    <a:gs pos="0">
                      <a:srgbClr val="FFFFFF"/>
                    </a:gs>
                    <a:gs pos="100000">
                      <a:srgbClr val="FFFFFF"/>
                    </a:gs>
                  </a:gsLst>
                  <a:lin ang="5400000" scaled="0"/>
                </a:gradFill>
                <a:latin typeface="Segoe UI"/>
                <a:cs typeface="Segoe UI" pitchFamily="34" charset="0"/>
              </a:endParaRPr>
            </a:p>
          </p:txBody>
        </p:sp>
        <p:grpSp>
          <p:nvGrpSpPr>
            <p:cNvPr id="276" name="Graphic 155">
              <a:extLst>
                <a:ext uri="{FF2B5EF4-FFF2-40B4-BE49-F238E27FC236}">
                  <a16:creationId xmlns:a16="http://schemas.microsoft.com/office/drawing/2014/main" id="{BB4424B5-AF68-4574-9B0C-24C197E68450}"/>
                </a:ext>
              </a:extLst>
            </p:cNvPr>
            <p:cNvGrpSpPr/>
            <p:nvPr/>
          </p:nvGrpSpPr>
          <p:grpSpPr>
            <a:xfrm>
              <a:off x="9509899" y="3953658"/>
              <a:ext cx="162645" cy="166033"/>
              <a:chOff x="5989637" y="3263899"/>
              <a:chExt cx="457200" cy="466725"/>
            </a:xfrm>
          </p:grpSpPr>
          <p:sp>
            <p:nvSpPr>
              <p:cNvPr id="277" name="Freeform: Shape 276">
                <a:extLst>
                  <a:ext uri="{FF2B5EF4-FFF2-40B4-BE49-F238E27FC236}">
                    <a16:creationId xmlns:a16="http://schemas.microsoft.com/office/drawing/2014/main" id="{5644BF6B-D94F-4CC2-AFED-8C60B383CB5A}"/>
                  </a:ext>
                </a:extLst>
              </p:cNvPr>
              <p:cNvSpPr/>
              <p:nvPr/>
            </p:nvSpPr>
            <p:spPr>
              <a:xfrm>
                <a:off x="5994494" y="3263899"/>
                <a:ext cx="454532" cy="460247"/>
              </a:xfrm>
              <a:custGeom>
                <a:avLst/>
                <a:gdLst>
                  <a:gd name="connsiteX0" fmla="*/ 0 w 454532"/>
                  <a:gd name="connsiteY0" fmla="*/ 0 h 460247"/>
                  <a:gd name="connsiteX1" fmla="*/ 0 w 454532"/>
                  <a:gd name="connsiteY1" fmla="*/ 460248 h 460247"/>
                  <a:gd name="connsiteX2" fmla="*/ 454533 w 454532"/>
                  <a:gd name="connsiteY2" fmla="*/ 460248 h 460247"/>
                </a:gdLst>
                <a:ahLst/>
                <a:cxnLst>
                  <a:cxn ang="0">
                    <a:pos x="connsiteX0" y="connsiteY0"/>
                  </a:cxn>
                  <a:cxn ang="0">
                    <a:pos x="connsiteX1" y="connsiteY1"/>
                  </a:cxn>
                  <a:cxn ang="0">
                    <a:pos x="connsiteX2" y="connsiteY2"/>
                  </a:cxn>
                </a:cxnLst>
                <a:rect l="l" t="t" r="r" b="b"/>
                <a:pathLst>
                  <a:path w="454532" h="460247">
                    <a:moveTo>
                      <a:pt x="0" y="0"/>
                    </a:moveTo>
                    <a:lnTo>
                      <a:pt x="0" y="460248"/>
                    </a:lnTo>
                    <a:lnTo>
                      <a:pt x="454533" y="460248"/>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defRPr/>
                </a:pPr>
                <a:endParaRPr lang="en-US">
                  <a:solidFill>
                    <a:srgbClr val="282828"/>
                  </a:solidFill>
                  <a:latin typeface="Segoe UI"/>
                </a:endParaRPr>
              </a:p>
            </p:txBody>
          </p:sp>
          <p:sp>
            <p:nvSpPr>
              <p:cNvPr id="278" name="Freeform: Shape 277">
                <a:extLst>
                  <a:ext uri="{FF2B5EF4-FFF2-40B4-BE49-F238E27FC236}">
                    <a16:creationId xmlns:a16="http://schemas.microsoft.com/office/drawing/2014/main" id="{99CF6E72-9311-4946-BED3-14F3917AE475}"/>
                  </a:ext>
                </a:extLst>
              </p:cNvPr>
              <p:cNvSpPr/>
              <p:nvPr/>
            </p:nvSpPr>
            <p:spPr>
              <a:xfrm>
                <a:off x="5994494" y="3360291"/>
                <a:ext cx="437769" cy="267462"/>
              </a:xfrm>
              <a:custGeom>
                <a:avLst/>
                <a:gdLst>
                  <a:gd name="connsiteX0" fmla="*/ 437769 w 437769"/>
                  <a:gd name="connsiteY0" fmla="*/ 267462 h 267462"/>
                  <a:gd name="connsiteX1" fmla="*/ 269367 w 437769"/>
                  <a:gd name="connsiteY1" fmla="*/ 118777 h 267462"/>
                  <a:gd name="connsiteX2" fmla="*/ 202025 w 437769"/>
                  <a:gd name="connsiteY2" fmla="*/ 178308 h 267462"/>
                  <a:gd name="connsiteX3" fmla="*/ 0 w 437769"/>
                  <a:gd name="connsiteY3" fmla="*/ 0 h 267462"/>
                </a:gdLst>
                <a:ahLst/>
                <a:cxnLst>
                  <a:cxn ang="0">
                    <a:pos x="connsiteX0" y="connsiteY0"/>
                  </a:cxn>
                  <a:cxn ang="0">
                    <a:pos x="connsiteX1" y="connsiteY1"/>
                  </a:cxn>
                  <a:cxn ang="0">
                    <a:pos x="connsiteX2" y="connsiteY2"/>
                  </a:cxn>
                  <a:cxn ang="0">
                    <a:pos x="connsiteX3" y="connsiteY3"/>
                  </a:cxn>
                </a:cxnLst>
                <a:rect l="l" t="t" r="r" b="b"/>
                <a:pathLst>
                  <a:path w="437769" h="267462">
                    <a:moveTo>
                      <a:pt x="437769" y="267462"/>
                    </a:moveTo>
                    <a:lnTo>
                      <a:pt x="269367" y="118777"/>
                    </a:lnTo>
                    <a:lnTo>
                      <a:pt x="202025" y="178308"/>
                    </a:lnTo>
                    <a:lnTo>
                      <a:pt x="0" y="0"/>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defRPr/>
                </a:pPr>
                <a:endParaRPr lang="en-US">
                  <a:solidFill>
                    <a:srgbClr val="282828"/>
                  </a:solidFill>
                  <a:latin typeface="Segoe UI"/>
                </a:endParaRPr>
              </a:p>
            </p:txBody>
          </p:sp>
          <p:sp>
            <p:nvSpPr>
              <p:cNvPr id="279" name="Freeform: Shape 278">
                <a:extLst>
                  <a:ext uri="{FF2B5EF4-FFF2-40B4-BE49-F238E27FC236}">
                    <a16:creationId xmlns:a16="http://schemas.microsoft.com/office/drawing/2014/main" id="{26058142-C8CD-4D35-85AD-0607B836D803}"/>
                  </a:ext>
                </a:extLst>
              </p:cNvPr>
              <p:cNvSpPr/>
              <p:nvPr/>
            </p:nvSpPr>
            <p:spPr>
              <a:xfrm>
                <a:off x="6314344" y="3523645"/>
                <a:ext cx="117919" cy="104108"/>
              </a:xfrm>
              <a:custGeom>
                <a:avLst/>
                <a:gdLst>
                  <a:gd name="connsiteX0" fmla="*/ 117920 w 117919"/>
                  <a:gd name="connsiteY0" fmla="*/ 0 h 104108"/>
                  <a:gd name="connsiteX1" fmla="*/ 117920 w 117919"/>
                  <a:gd name="connsiteY1" fmla="*/ 104108 h 104108"/>
                  <a:gd name="connsiteX2" fmla="*/ 0 w 117919"/>
                  <a:gd name="connsiteY2" fmla="*/ 104108 h 104108"/>
                </a:gdLst>
                <a:ahLst/>
                <a:cxnLst>
                  <a:cxn ang="0">
                    <a:pos x="connsiteX0" y="connsiteY0"/>
                  </a:cxn>
                  <a:cxn ang="0">
                    <a:pos x="connsiteX1" y="connsiteY1"/>
                  </a:cxn>
                  <a:cxn ang="0">
                    <a:pos x="connsiteX2" y="connsiteY2"/>
                  </a:cxn>
                </a:cxnLst>
                <a:rect l="l" t="t" r="r" b="b"/>
                <a:pathLst>
                  <a:path w="117919" h="104108">
                    <a:moveTo>
                      <a:pt x="117920" y="0"/>
                    </a:moveTo>
                    <a:lnTo>
                      <a:pt x="117920" y="104108"/>
                    </a:lnTo>
                    <a:lnTo>
                      <a:pt x="0" y="104108"/>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defRPr/>
                </a:pPr>
                <a:endParaRPr lang="en-US">
                  <a:solidFill>
                    <a:srgbClr val="282828"/>
                  </a:solidFill>
                  <a:latin typeface="Segoe UI"/>
                </a:endParaRPr>
              </a:p>
            </p:txBody>
          </p:sp>
        </p:grpSp>
      </p:grpSp>
      <p:cxnSp>
        <p:nvCxnSpPr>
          <p:cNvPr id="281" name="Straight Connector 280">
            <a:extLst>
              <a:ext uri="{FF2B5EF4-FFF2-40B4-BE49-F238E27FC236}">
                <a16:creationId xmlns:a16="http://schemas.microsoft.com/office/drawing/2014/main" id="{43E31100-E10A-4E9C-A150-0ADEBBA572A2}"/>
              </a:ext>
            </a:extLst>
          </p:cNvPr>
          <p:cNvCxnSpPr>
            <a:cxnSpLocks/>
          </p:cNvCxnSpPr>
          <p:nvPr/>
        </p:nvCxnSpPr>
        <p:spPr>
          <a:xfrm rot="5400000">
            <a:off x="3238770" y="5878923"/>
            <a:ext cx="1957182" cy="0"/>
          </a:xfrm>
          <a:prstGeom prst="line">
            <a:avLst/>
          </a:prstGeom>
          <a:noFill/>
          <a:ln w="6350" cap="flat" cmpd="sng" algn="ctr">
            <a:solidFill>
              <a:schemeClr val="bg1">
                <a:lumMod val="75000"/>
              </a:schemeClr>
            </a:solidFill>
            <a:prstDash val="dash"/>
            <a:headEnd type="none" w="med" len="med"/>
            <a:tailEnd type="none" w="med" len="med"/>
          </a:ln>
          <a:effectLst/>
        </p:spPr>
      </p:cxnSp>
      <p:cxnSp>
        <p:nvCxnSpPr>
          <p:cNvPr id="284" name="Straight Connector 283">
            <a:extLst>
              <a:ext uri="{FF2B5EF4-FFF2-40B4-BE49-F238E27FC236}">
                <a16:creationId xmlns:a16="http://schemas.microsoft.com/office/drawing/2014/main" id="{3A2BAA60-B491-46BA-A534-0731E8550B27}"/>
              </a:ext>
            </a:extLst>
          </p:cNvPr>
          <p:cNvCxnSpPr>
            <a:cxnSpLocks/>
          </p:cNvCxnSpPr>
          <p:nvPr/>
        </p:nvCxnSpPr>
        <p:spPr>
          <a:xfrm rot="5400000">
            <a:off x="6999678" y="5878923"/>
            <a:ext cx="1957182" cy="0"/>
          </a:xfrm>
          <a:prstGeom prst="line">
            <a:avLst/>
          </a:prstGeom>
          <a:noFill/>
          <a:ln w="6350" cap="flat" cmpd="sng" algn="ctr">
            <a:solidFill>
              <a:schemeClr val="bg1">
                <a:lumMod val="75000"/>
              </a:schemeClr>
            </a:solidFill>
            <a:prstDash val="dash"/>
            <a:headEnd type="none" w="med" len="med"/>
            <a:tailEnd type="none" w="med" len="med"/>
          </a:ln>
          <a:effectLst/>
        </p:spPr>
      </p:cxnSp>
    </p:spTree>
    <p:extLst>
      <p:ext uri="{BB962C8B-B14F-4D97-AF65-F5344CB8AC3E}">
        <p14:creationId xmlns:p14="http://schemas.microsoft.com/office/powerpoint/2010/main" val="23150579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455997" y="620829"/>
            <a:ext cx="11306469" cy="1195712"/>
          </a:xfrm>
        </p:spPr>
        <p:txBody>
          <a:bodyPr/>
          <a:lstStyle/>
          <a:p>
            <a:pPr lvl="0" defTabSz="914192">
              <a:lnSpc>
                <a:spcPts val="3136"/>
              </a:lnSpc>
              <a:defRPr/>
            </a:pPr>
            <a:r>
              <a:rPr lang="en-US" sz="4000" b="1">
                <a:solidFill>
                  <a:srgbClr val="742774"/>
                </a:solidFill>
                <a:latin typeface="Segoe UI Light" panose="020B0502040204020203" pitchFamily="34" charset="0"/>
                <a:cs typeface="Segoe UI Light" panose="020B0502040204020203" pitchFamily="34" charset="0"/>
              </a:rPr>
              <a:t>	</a:t>
            </a:r>
            <a:r>
              <a:rPr lang="en-US" sz="3529" b="1">
                <a:solidFill>
                  <a:srgbClr val="742774"/>
                </a:solidFill>
                <a:latin typeface="Segoe UI Light" panose="020B0502040204020203" pitchFamily="34" charset="0"/>
                <a:cs typeface="Segoe UI Light" panose="020B0502040204020203" pitchFamily="34" charset="0"/>
              </a:rPr>
              <a:t>Power Apps</a:t>
            </a:r>
            <a:r>
              <a:rPr lang="en-US" sz="3529" b="1">
                <a:solidFill>
                  <a:srgbClr val="505050"/>
                </a:solidFill>
                <a:latin typeface="Segoe UI Light" panose="020B0502040204020203" pitchFamily="34" charset="0"/>
                <a:cs typeface="Segoe UI Light" panose="020B0502040204020203" pitchFamily="34" charset="0"/>
              </a:rPr>
              <a:t>: a low-code approach to build mobile apps, 	desktop apps</a:t>
            </a:r>
            <a:r>
              <a:rPr lang="en-US" sz="3600" spc="-49"/>
              <a:t> </a:t>
            </a:r>
            <a:r>
              <a:rPr lang="en-US" sz="3529" b="1">
                <a:solidFill>
                  <a:srgbClr val="505050"/>
                </a:solidFill>
                <a:latin typeface="Segoe UI Light" panose="020B0502040204020203" pitchFamily="34" charset="0"/>
                <a:cs typeface="Segoe UI Light" panose="020B0502040204020203" pitchFamily="34" charset="0"/>
              </a:rPr>
              <a:t>and web portals</a:t>
            </a:r>
            <a:br>
              <a:rPr lang="en-US" sz="3529" b="1">
                <a:solidFill>
                  <a:srgbClr val="505050"/>
                </a:solidFill>
                <a:latin typeface="Segoe UI Light" panose="020B0502040204020203" pitchFamily="34" charset="0"/>
                <a:cs typeface="Segoe UI Light" panose="020B0502040204020203" pitchFamily="34" charset="0"/>
              </a:rPr>
            </a:br>
            <a:endParaRPr lang="en-US" sz="3529" b="1">
              <a:solidFill>
                <a:srgbClr val="505050"/>
              </a:solidFill>
              <a:latin typeface="Segoe UI Light" panose="020B0502040204020203" pitchFamily="34" charset="0"/>
              <a:cs typeface="Segoe UI Light" panose="020B0502040204020203" pitchFamily="34" charset="0"/>
            </a:endParaRP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640986" y="1459614"/>
            <a:ext cx="5080843" cy="4561563"/>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787834" y="3922827"/>
            <a:ext cx="1378549" cy="2544655"/>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371331" y="3623474"/>
            <a:ext cx="5904414" cy="1350073"/>
            <a:chOff x="549983" y="5328806"/>
            <a:chExt cx="4983679" cy="1350265"/>
          </a:xfrm>
        </p:grpSpPr>
        <p:sp>
          <p:nvSpPr>
            <p:cNvPr id="38" name="TextBox 37">
              <a:extLst>
                <a:ext uri="{FF2B5EF4-FFF2-40B4-BE49-F238E27FC236}">
                  <a16:creationId xmlns:a16="http://schemas.microsoft.com/office/drawing/2014/main" id="{A0725C09-0308-4292-9444-3B2425D54B8A}"/>
                </a:ext>
              </a:extLst>
            </p:cNvPr>
            <p:cNvSpPr txBox="1"/>
            <p:nvPr/>
          </p:nvSpPr>
          <p:spPr>
            <a:xfrm>
              <a:off x="1025458" y="5328806"/>
              <a:ext cx="4508204" cy="1350265"/>
            </a:xfrm>
            <a:prstGeom prst="rect">
              <a:avLst/>
            </a:prstGeom>
            <a:noFill/>
          </p:spPr>
          <p:txBody>
            <a:bodyPr wrap="square" lIns="182854" tIns="146284" rIns="182854" bIns="146284" rtlCol="0">
              <a:spAutoFit/>
            </a:bodyPr>
            <a:lstStyle/>
            <a:p>
              <a:pPr defTabSz="914225">
                <a:lnSpc>
                  <a:spcPct val="90000"/>
                </a:lnSpc>
                <a:spcAft>
                  <a:spcPts val="600"/>
                </a:spcAft>
                <a:defRPr/>
              </a:pPr>
              <a:r>
                <a:rPr lang="en-GB"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Leverage device features such as camera, GPS, microphone and pen &amp; ink with no code!</a:t>
              </a:r>
            </a:p>
            <a:p>
              <a:pPr defTabSz="914225">
                <a:lnSpc>
                  <a:spcPct val="90000"/>
                </a:lnSpc>
                <a:spcAft>
                  <a:spcPts val="600"/>
                </a:spcAft>
                <a:defRPr/>
              </a:pPr>
              <a:r>
                <a:rPr lang="en-GB"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Business users solve business problems. Partnering with Pro-dev’s to extend and integrate. N</a:t>
              </a:r>
              <a:r>
                <a:rPr lang="en-US"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o limits.</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733578"/>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368206" y="2853716"/>
            <a:ext cx="5772805" cy="803824"/>
            <a:chOff x="538276" y="2362123"/>
            <a:chExt cx="5773624" cy="803938"/>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803938"/>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65">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Connect to your existing data with </a:t>
              </a:r>
              <a:r>
                <a:rPr lang="en-US">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450</a:t>
              </a:r>
              <a:r>
                <a:rPr lang="en-US" sz="1765">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368206" y="1486356"/>
            <a:ext cx="5508858" cy="1749093"/>
            <a:chOff x="546611" y="1282539"/>
            <a:chExt cx="5509639" cy="1749342"/>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282539"/>
              <a:ext cx="4976218" cy="174934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Easily build web &amp; mobile apps with a full featured low-code / no-code platform.</a:t>
              </a:r>
            </a:p>
            <a:p>
              <a:pPr defTabSz="914225">
                <a:lnSpc>
                  <a:spcPct val="90000"/>
                </a:lnSpc>
                <a:spcAft>
                  <a:spcPts val="600"/>
                </a:spcAft>
                <a:defRPr/>
              </a:pPr>
              <a:r>
                <a:rPr lang="en-GB"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Combine PowerPoint with Excel = Power Apps!</a:t>
              </a:r>
            </a:p>
            <a:p>
              <a:pPr defTabSz="914225">
                <a:lnSpc>
                  <a:spcPct val="90000"/>
                </a:lnSpc>
                <a:spcAft>
                  <a:spcPts val="600"/>
                </a:spcAft>
                <a:defRPr/>
              </a:pPr>
              <a:r>
                <a:rPr lang="en-US" sz="1770" dirty="0">
                  <a:solidFill>
                    <a:srgbClr val="505050"/>
                  </a:solidFill>
                  <a:latin typeface="Segoe UI" panose="020B0502040204020203" pitchFamily="34" charset="0"/>
                  <a:cs typeface="Segoe UI" panose="020B0502040204020203" pitchFamily="34" charset="0"/>
                </a:rPr>
                <a:t>Add </a:t>
              </a:r>
              <a:r>
                <a:rPr lang="en-US" sz="1770" dirty="0">
                  <a:solidFill>
                    <a:srgbClr val="742774"/>
                  </a:solidFill>
                  <a:latin typeface="+mj-lt"/>
                  <a:cs typeface="Segoe UI" panose="020B0502040204020203" pitchFamily="34" charset="0"/>
                </a:rPr>
                <a:t>mixed reality experiences </a:t>
              </a:r>
              <a:r>
                <a:rPr lang="en-US" sz="1770" dirty="0">
                  <a:solidFill>
                    <a:srgbClr val="505050"/>
                  </a:solidFill>
                  <a:latin typeface="Segoe UI" panose="020B0502040204020203" pitchFamily="34" charset="0"/>
                  <a:cs typeface="Segoe UI" panose="020B0502040204020203" pitchFamily="34" charset="0"/>
                </a:rPr>
                <a:t>to your apps </a:t>
              </a:r>
              <a:endParaRPr lang="en-US" sz="1770" dirty="0"/>
            </a:p>
            <a:p>
              <a:pPr defTabSz="914225">
                <a:lnSpc>
                  <a:spcPct val="90000"/>
                </a:lnSpc>
                <a:spcAft>
                  <a:spcPts val="600"/>
                </a:spcAft>
                <a:defRPr/>
              </a:pPr>
              <a:endParaRPr lang="en-US" sz="1765"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endParaRP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Segoe UI Light" panose="020B0502040204020203" pitchFamily="34" charset="0"/>
                <a:cs typeface="Segoe UI Light" panose="020B0502040204020203" pitchFamily="34" charset="0"/>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265741" y="5802499"/>
            <a:ext cx="5902125" cy="664983"/>
            <a:chOff x="439941" y="4868896"/>
            <a:chExt cx="5902962" cy="665077"/>
          </a:xfrm>
        </p:grpSpPr>
        <p:sp>
          <p:nvSpPr>
            <p:cNvPr id="37" name="TextBox 36">
              <a:extLst>
                <a:ext uri="{FF2B5EF4-FFF2-40B4-BE49-F238E27FC236}">
                  <a16:creationId xmlns:a16="http://schemas.microsoft.com/office/drawing/2014/main" id="{BFF9680E-661D-4156-8BE3-BC45F0630CA3}"/>
                </a:ext>
              </a:extLst>
            </p:cNvPr>
            <p:cNvSpPr txBox="1"/>
            <p:nvPr/>
          </p:nvSpPr>
          <p:spPr>
            <a:xfrm>
              <a:off x="1134078" y="4868896"/>
              <a:ext cx="5208825"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65">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941" y="4891377"/>
              <a:ext cx="642596" cy="642596"/>
            </a:xfrm>
            <a:prstGeom prst="rect">
              <a:avLst/>
            </a:prstGeom>
          </p:spPr>
        </p:pic>
      </p:grpSp>
      <p:grpSp>
        <p:nvGrpSpPr>
          <p:cNvPr id="4" name="Group 3">
            <a:extLst>
              <a:ext uri="{FF2B5EF4-FFF2-40B4-BE49-F238E27FC236}">
                <a16:creationId xmlns:a16="http://schemas.microsoft.com/office/drawing/2014/main" id="{9D9A49AA-D0E8-4B58-B1C2-909333F334DD}"/>
              </a:ext>
            </a:extLst>
          </p:cNvPr>
          <p:cNvGrpSpPr/>
          <p:nvPr/>
        </p:nvGrpSpPr>
        <p:grpSpPr>
          <a:xfrm>
            <a:off x="368206" y="4920063"/>
            <a:ext cx="5911939" cy="766323"/>
            <a:chOff x="453831" y="3550748"/>
            <a:chExt cx="5912778" cy="766432"/>
          </a:xfrm>
        </p:grpSpPr>
        <p:sp>
          <p:nvSpPr>
            <p:cNvPr id="34" name="TextBox 33">
              <a:extLst>
                <a:ext uri="{FF2B5EF4-FFF2-40B4-BE49-F238E27FC236}">
                  <a16:creationId xmlns:a16="http://schemas.microsoft.com/office/drawing/2014/main" id="{85E15735-2FF9-4595-9F80-31501B1034EA}"/>
                </a:ext>
              </a:extLst>
            </p:cNvPr>
            <p:cNvSpPr txBox="1"/>
            <p:nvPr/>
          </p:nvSpPr>
          <p:spPr>
            <a:xfrm>
              <a:off x="1041544" y="3550748"/>
              <a:ext cx="5325065" cy="76643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700"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Integrates with Microsoft Teams, Office 365, Azure, Dynamics, Power Automate &amp; Power BI</a:t>
              </a:r>
            </a:p>
          </p:txBody>
        </p:sp>
        <p:grpSp>
          <p:nvGrpSpPr>
            <p:cNvPr id="43" name="Group 4">
              <a:extLst>
                <a:ext uri="{FF2B5EF4-FFF2-40B4-BE49-F238E27FC236}">
                  <a16:creationId xmlns:a16="http://schemas.microsoft.com/office/drawing/2014/main" id="{897162E6-94EC-4771-BB2A-9361AA9145FD}"/>
                </a:ext>
              </a:extLst>
            </p:cNvPr>
            <p:cNvGrpSpPr>
              <a:grpSpLocks noChangeAspect="1"/>
            </p:cNvGrpSpPr>
            <p:nvPr/>
          </p:nvGrpSpPr>
          <p:grpSpPr bwMode="auto">
            <a:xfrm>
              <a:off x="453831" y="3691230"/>
              <a:ext cx="460987" cy="504000"/>
              <a:chOff x="2632" y="955"/>
              <a:chExt cx="2410" cy="2412"/>
            </a:xfrm>
          </p:grpSpPr>
          <p:sp>
            <p:nvSpPr>
              <p:cNvPr id="51" name="Freeform 5">
                <a:extLst>
                  <a:ext uri="{FF2B5EF4-FFF2-40B4-BE49-F238E27FC236}">
                    <a16:creationId xmlns:a16="http://schemas.microsoft.com/office/drawing/2014/main" id="{41644F77-0CAA-42A8-ACD8-A8A35DDA47E2}"/>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2" name="Freeform 6">
                <a:extLst>
                  <a:ext uri="{FF2B5EF4-FFF2-40B4-BE49-F238E27FC236}">
                    <a16:creationId xmlns:a16="http://schemas.microsoft.com/office/drawing/2014/main" id="{BB460101-79F4-4BF1-9856-3CD426CC2A00}"/>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3" name="Freeform 7">
                <a:extLst>
                  <a:ext uri="{FF2B5EF4-FFF2-40B4-BE49-F238E27FC236}">
                    <a16:creationId xmlns:a16="http://schemas.microsoft.com/office/drawing/2014/main" id="{0F754D47-8F6F-4D6E-BF57-4987FA0F65D7}"/>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4" name="Freeform 8">
                <a:extLst>
                  <a:ext uri="{FF2B5EF4-FFF2-40B4-BE49-F238E27FC236}">
                    <a16:creationId xmlns:a16="http://schemas.microsoft.com/office/drawing/2014/main" id="{35E82891-E354-4B9B-92BE-B4238A26F233}"/>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5" name="Freeform 9">
                <a:extLst>
                  <a:ext uri="{FF2B5EF4-FFF2-40B4-BE49-F238E27FC236}">
                    <a16:creationId xmlns:a16="http://schemas.microsoft.com/office/drawing/2014/main" id="{05DD9B06-D32A-4BAD-8EF3-A27E3E41A48D}"/>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sp>
            <p:nvSpPr>
              <p:cNvPr id="56" name="Freeform 10">
                <a:extLst>
                  <a:ext uri="{FF2B5EF4-FFF2-40B4-BE49-F238E27FC236}">
                    <a16:creationId xmlns:a16="http://schemas.microsoft.com/office/drawing/2014/main" id="{DABD5568-18CB-4FF6-ADCB-9C55EBA243A6}"/>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2700" cap="flat">
                <a:solidFill>
                  <a:srgbClr val="5C005C"/>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2000" kern="0">
                  <a:solidFill>
                    <a:srgbClr val="353535"/>
                  </a:solidFill>
                  <a:latin typeface="Segoe UI Light" panose="020B0502040204020203" pitchFamily="34" charset="0"/>
                  <a:cs typeface="Segoe UI Light" panose="020B0502040204020203" pitchFamily="34" charset="0"/>
                </a:endParaRPr>
              </a:p>
            </p:txBody>
          </p:sp>
        </p:grpSp>
      </p:grpSp>
      <p:pic>
        <p:nvPicPr>
          <p:cNvPr id="5" name="Picture 4">
            <a:extLst>
              <a:ext uri="{FF2B5EF4-FFF2-40B4-BE49-F238E27FC236}">
                <a16:creationId xmlns:a16="http://schemas.microsoft.com/office/drawing/2014/main" id="{16ECD5D7-5E7E-4701-B2F7-4C782931CC13}"/>
              </a:ext>
            </a:extLst>
          </p:cNvPr>
          <p:cNvPicPr>
            <a:picLocks noChangeAspect="1"/>
          </p:cNvPicPr>
          <p:nvPr/>
        </p:nvPicPr>
        <p:blipFill>
          <a:blip r:embed="rId11"/>
          <a:stretch>
            <a:fillRect/>
          </a:stretch>
        </p:blipFill>
        <p:spPr>
          <a:xfrm>
            <a:off x="6350487" y="4021385"/>
            <a:ext cx="1246361" cy="2339668"/>
          </a:xfrm>
          <a:prstGeom prst="rect">
            <a:avLst/>
          </a:prstGeom>
        </p:spPr>
      </p:pic>
      <p:pic>
        <p:nvPicPr>
          <p:cNvPr id="6" name="Picture 2">
            <a:extLst>
              <a:ext uri="{FF2B5EF4-FFF2-40B4-BE49-F238E27FC236}">
                <a16:creationId xmlns:a16="http://schemas.microsoft.com/office/drawing/2014/main" id="{80659F61-C528-4E79-A186-ADA91696F4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206" y="485252"/>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09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8001A872-C733-4DAB-8B69-3D8CAAD03382}"/>
              </a:ext>
              <a:ext uri="{C183D7F6-B498-43B3-948B-1728B52AA6E4}">
                <adec:decorative xmlns:adec="http://schemas.microsoft.com/office/drawing/2017/decorative" val="1"/>
              </a:ext>
            </a:extLst>
          </p:cNvPr>
          <p:cNvCxnSpPr>
            <a:cxnSpLocks/>
          </p:cNvCxnSpPr>
          <p:nvPr/>
        </p:nvCxnSpPr>
        <p:spPr>
          <a:xfrm>
            <a:off x="865" y="5716747"/>
            <a:ext cx="11605137" cy="0"/>
          </a:xfrm>
          <a:prstGeom prst="line">
            <a:avLst/>
          </a:prstGeom>
          <a:noFill/>
          <a:ln w="25400" cap="rnd">
            <a:solidFill>
              <a:schemeClr val="tx1"/>
            </a:solidFill>
            <a:prstDash val="solid"/>
            <a:round/>
            <a:tailEnd type="arrow" w="lg" len="sm"/>
          </a:ln>
        </p:spPr>
      </p:cxnSp>
      <p:sp>
        <p:nvSpPr>
          <p:cNvPr id="5" name="Title 4">
            <a:extLst>
              <a:ext uri="{FF2B5EF4-FFF2-40B4-BE49-F238E27FC236}">
                <a16:creationId xmlns:a16="http://schemas.microsoft.com/office/drawing/2014/main" id="{04AE1215-4868-4AC0-9934-56D822EB2592}"/>
              </a:ext>
            </a:extLst>
          </p:cNvPr>
          <p:cNvSpPr>
            <a:spLocks noGrp="1"/>
          </p:cNvSpPr>
          <p:nvPr>
            <p:ph type="title"/>
          </p:nvPr>
        </p:nvSpPr>
        <p:spPr>
          <a:xfrm>
            <a:off x="589044" y="457622"/>
            <a:ext cx="11016957" cy="1169551"/>
          </a:xfrm>
        </p:spPr>
        <p:txBody>
          <a:bodyPr/>
          <a:lstStyle/>
          <a:p>
            <a:r>
              <a:rPr lang="en-US"/>
              <a:t>Unlock more with Microsoft Power Apps</a:t>
            </a:r>
            <a:br>
              <a:rPr lang="en-US"/>
            </a:br>
            <a:r>
              <a:rPr lang="en-US" sz="2000"/>
              <a:t>Power Apps combines a simple visual approach with advanced tools, making it easier for everyone </a:t>
            </a:r>
            <a:br>
              <a:rPr lang="en-US" sz="2000"/>
            </a:br>
            <a:r>
              <a:rPr lang="en-US" sz="2000"/>
              <a:t>to build better apps more efficiently</a:t>
            </a:r>
          </a:p>
        </p:txBody>
      </p:sp>
      <p:grpSp>
        <p:nvGrpSpPr>
          <p:cNvPr id="7" name="Group 6" descr="Get to better solutions faster&#10;Enable employees to build and launch &#10;their own apps to address their own business challenges – with nothing to &#10;slow them down&#10;">
            <a:extLst>
              <a:ext uri="{FF2B5EF4-FFF2-40B4-BE49-F238E27FC236}">
                <a16:creationId xmlns:a16="http://schemas.microsoft.com/office/drawing/2014/main" id="{9BECCD12-ACCC-40F5-895E-A15172B0A71B}"/>
              </a:ext>
            </a:extLst>
          </p:cNvPr>
          <p:cNvGrpSpPr/>
          <p:nvPr/>
        </p:nvGrpSpPr>
        <p:grpSpPr>
          <a:xfrm>
            <a:off x="941956" y="2094586"/>
            <a:ext cx="2925665" cy="2056831"/>
            <a:chOff x="941224" y="2094396"/>
            <a:chExt cx="2926080" cy="2057123"/>
          </a:xfrm>
        </p:grpSpPr>
        <p:sp>
          <p:nvSpPr>
            <p:cNvPr id="42" name="Oval 41">
              <a:extLst>
                <a:ext uri="{FF2B5EF4-FFF2-40B4-BE49-F238E27FC236}">
                  <a16:creationId xmlns:a16="http://schemas.microsoft.com/office/drawing/2014/main" id="{092A4A51-FEF8-4D6B-9A32-C95504EE04F2}"/>
                </a:ext>
              </a:extLst>
            </p:cNvPr>
            <p:cNvSpPr/>
            <p:nvPr/>
          </p:nvSpPr>
          <p:spPr bwMode="auto">
            <a:xfrm>
              <a:off x="1648820"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B6BE113-FDBD-45E8-96B0-EB7F2EFE74EC}"/>
                </a:ext>
              </a:extLst>
            </p:cNvPr>
            <p:cNvSpPr/>
            <p:nvPr/>
          </p:nvSpPr>
          <p:spPr bwMode="auto">
            <a:xfrm>
              <a:off x="941224"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777091">
                <a:spcAft>
                  <a:spcPts val="600"/>
                </a:spcAft>
                <a:defRPr/>
              </a:pPr>
              <a:r>
                <a:rPr lang="en-US" sz="1600" kern="0">
                  <a:solidFill>
                    <a:srgbClr val="000000"/>
                  </a:solidFill>
                  <a:latin typeface="Segoe UI Semibold"/>
                  <a:cs typeface="Segoe UI" pitchFamily="34" charset="0"/>
                </a:rPr>
                <a:t>Get to better solutions faster</a:t>
              </a:r>
            </a:p>
            <a:p>
              <a:pPr algn="ctr" defTabSz="777091">
                <a:spcAft>
                  <a:spcPts val="600"/>
                </a:spcAft>
                <a:defRPr/>
              </a:pPr>
              <a:r>
                <a:rPr lang="en-US" sz="1200" kern="0">
                  <a:gradFill>
                    <a:gsLst>
                      <a:gs pos="100000">
                        <a:srgbClr val="000000"/>
                      </a:gs>
                      <a:gs pos="0">
                        <a:srgbClr val="000000"/>
                      </a:gs>
                    </a:gsLst>
                    <a:lin ang="2700000" scaled="1"/>
                  </a:gradFill>
                  <a:latin typeface="Segoe UI"/>
                  <a:cs typeface="Segoe UI" pitchFamily="34" charset="0"/>
                </a:rPr>
                <a:t>Enable employees to build and launch </a:t>
              </a:r>
              <a:br>
                <a:rPr lang="en-US" sz="1200" kern="0">
                  <a:gradFill>
                    <a:gsLst>
                      <a:gs pos="100000">
                        <a:srgbClr val="000000"/>
                      </a:gs>
                      <a:gs pos="0">
                        <a:srgbClr val="000000"/>
                      </a:gs>
                    </a:gsLst>
                    <a:lin ang="2700000" scaled="1"/>
                  </a:gradFill>
                  <a:latin typeface="Segoe UI"/>
                  <a:cs typeface="Segoe UI" pitchFamily="34" charset="0"/>
                </a:rPr>
              </a:br>
              <a:r>
                <a:rPr lang="en-US" sz="1200" kern="0">
                  <a:gradFill>
                    <a:gsLst>
                      <a:gs pos="100000">
                        <a:srgbClr val="000000"/>
                      </a:gs>
                      <a:gs pos="0">
                        <a:srgbClr val="000000"/>
                      </a:gs>
                    </a:gsLst>
                    <a:lin ang="2700000" scaled="1"/>
                  </a:gradFill>
                  <a:latin typeface="Segoe UI"/>
                  <a:cs typeface="Segoe UI" pitchFamily="34" charset="0"/>
                </a:rPr>
                <a:t>their own apps to address their own business challenges – with nothing to </a:t>
              </a:r>
              <a:br>
                <a:rPr lang="en-US" sz="1200" kern="0">
                  <a:gradFill>
                    <a:gsLst>
                      <a:gs pos="100000">
                        <a:srgbClr val="000000"/>
                      </a:gs>
                      <a:gs pos="0">
                        <a:srgbClr val="000000"/>
                      </a:gs>
                    </a:gsLst>
                    <a:lin ang="2700000" scaled="1"/>
                  </a:gradFill>
                  <a:latin typeface="Segoe UI"/>
                  <a:cs typeface="Segoe UI" pitchFamily="34" charset="0"/>
                </a:rPr>
              </a:br>
              <a:r>
                <a:rPr lang="en-US" sz="1200" kern="0">
                  <a:gradFill>
                    <a:gsLst>
                      <a:gs pos="100000">
                        <a:srgbClr val="000000"/>
                      </a:gs>
                      <a:gs pos="0">
                        <a:srgbClr val="000000"/>
                      </a:gs>
                    </a:gsLst>
                    <a:lin ang="2700000" scaled="1"/>
                  </a:gradFill>
                  <a:latin typeface="Segoe UI"/>
                  <a:cs typeface="Segoe UI" pitchFamily="34" charset="0"/>
                </a:rPr>
                <a:t>slow them down</a:t>
              </a:r>
            </a:p>
            <a:p>
              <a:pPr algn="ctr" defTabSz="777091">
                <a:spcAft>
                  <a:spcPts val="600"/>
                </a:spcAft>
                <a:defRPr/>
              </a:pPr>
              <a:endParaRPr lang="en-US" sz="1600" kern="0">
                <a:gradFill>
                  <a:gsLst>
                    <a:gs pos="100000">
                      <a:srgbClr val="742774"/>
                    </a:gs>
                    <a:gs pos="0">
                      <a:srgbClr val="742774"/>
                    </a:gs>
                  </a:gsLst>
                  <a:lin ang="2700000" scaled="1"/>
                </a:gradFill>
                <a:latin typeface="Segoe UI Semibold"/>
                <a:cs typeface="Segoe UI" pitchFamily="34" charset="0"/>
              </a:endParaRPr>
            </a:p>
          </p:txBody>
        </p:sp>
        <p:grpSp>
          <p:nvGrpSpPr>
            <p:cNvPr id="49" name="Group 48">
              <a:extLst>
                <a:ext uri="{FF2B5EF4-FFF2-40B4-BE49-F238E27FC236}">
                  <a16:creationId xmlns:a16="http://schemas.microsoft.com/office/drawing/2014/main" id="{689CBE05-6E44-4CCF-87F1-B8AE11D9634E}"/>
                </a:ext>
              </a:extLst>
            </p:cNvPr>
            <p:cNvGrpSpPr/>
            <p:nvPr/>
          </p:nvGrpSpPr>
          <p:grpSpPr>
            <a:xfrm>
              <a:off x="2066011" y="2514902"/>
              <a:ext cx="676507" cy="669876"/>
              <a:chOff x="599902" y="4800950"/>
              <a:chExt cx="536745" cy="531484"/>
            </a:xfrm>
          </p:grpSpPr>
          <p:sp>
            <p:nvSpPr>
              <p:cNvPr id="50" name="Freeform 970">
                <a:extLst>
                  <a:ext uri="{FF2B5EF4-FFF2-40B4-BE49-F238E27FC236}">
                    <a16:creationId xmlns:a16="http://schemas.microsoft.com/office/drawing/2014/main" id="{A8A60BD5-BAB6-4881-8952-35C145C21868}"/>
                  </a:ext>
                </a:extLst>
              </p:cNvPr>
              <p:cNvSpPr>
                <a:spLocks/>
              </p:cNvSpPr>
              <p:nvPr/>
            </p:nvSpPr>
            <p:spPr bwMode="auto">
              <a:xfrm>
                <a:off x="726195" y="4853572"/>
                <a:ext cx="368354" cy="347305"/>
              </a:xfrm>
              <a:custGeom>
                <a:avLst/>
                <a:gdLst>
                  <a:gd name="T0" fmla="*/ 6 w 70"/>
                  <a:gd name="T1" fmla="*/ 66 h 66"/>
                  <a:gd name="T2" fmla="*/ 0 w 70"/>
                  <a:gd name="T3" fmla="*/ 63 h 66"/>
                  <a:gd name="T4" fmla="*/ 17 w 70"/>
                  <a:gd name="T5" fmla="*/ 25 h 66"/>
                  <a:gd name="T6" fmla="*/ 52 w 70"/>
                  <a:gd name="T7" fmla="*/ 35 h 66"/>
                  <a:gd name="T8" fmla="*/ 63 w 70"/>
                  <a:gd name="T9" fmla="*/ 0 h 66"/>
                  <a:gd name="T10" fmla="*/ 70 w 70"/>
                  <a:gd name="T11" fmla="*/ 2 h 66"/>
                  <a:gd name="T12" fmla="*/ 56 w 70"/>
                  <a:gd name="T13" fmla="*/ 43 h 66"/>
                  <a:gd name="T14" fmla="*/ 20 w 70"/>
                  <a:gd name="T15" fmla="*/ 33 h 66"/>
                  <a:gd name="T16" fmla="*/ 6 w 70"/>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6">
                    <a:moveTo>
                      <a:pt x="6" y="66"/>
                    </a:moveTo>
                    <a:lnTo>
                      <a:pt x="0" y="63"/>
                    </a:lnTo>
                    <a:lnTo>
                      <a:pt x="17" y="25"/>
                    </a:lnTo>
                    <a:lnTo>
                      <a:pt x="52" y="35"/>
                    </a:lnTo>
                    <a:lnTo>
                      <a:pt x="63" y="0"/>
                    </a:lnTo>
                    <a:lnTo>
                      <a:pt x="70" y="2"/>
                    </a:lnTo>
                    <a:lnTo>
                      <a:pt x="56" y="43"/>
                    </a:lnTo>
                    <a:lnTo>
                      <a:pt x="20" y="33"/>
                    </a:lnTo>
                    <a:lnTo>
                      <a:pt x="6" y="66"/>
                    </a:lnTo>
                    <a:close/>
                  </a:path>
                </a:pathLst>
              </a:custGeom>
              <a:solidFill>
                <a:srgbClr val="191919"/>
              </a:solidFill>
              <a:ln>
                <a:noFill/>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1" name="Oval 1029">
                <a:extLst>
                  <a:ext uri="{FF2B5EF4-FFF2-40B4-BE49-F238E27FC236}">
                    <a16:creationId xmlns:a16="http://schemas.microsoft.com/office/drawing/2014/main" id="{C9CF54FA-6DF8-4419-BB0C-176858207EAE}"/>
                  </a:ext>
                </a:extLst>
              </p:cNvPr>
              <p:cNvSpPr>
                <a:spLocks noChangeArrowheads="1"/>
              </p:cNvSpPr>
              <p:nvPr/>
            </p:nvSpPr>
            <p:spPr bwMode="auto">
              <a:xfrm>
                <a:off x="1026139" y="4806211"/>
                <a:ext cx="9998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2" name="Freeform 1041">
                <a:extLst>
                  <a:ext uri="{FF2B5EF4-FFF2-40B4-BE49-F238E27FC236}">
                    <a16:creationId xmlns:a16="http://schemas.microsoft.com/office/drawing/2014/main" id="{FB801BCF-00CD-4D65-AE43-67FCFF4823D6}"/>
                  </a:ext>
                </a:extLst>
              </p:cNvPr>
              <p:cNvSpPr>
                <a:spLocks/>
              </p:cNvSpPr>
              <p:nvPr/>
            </p:nvSpPr>
            <p:spPr bwMode="auto">
              <a:xfrm>
                <a:off x="599902" y="4800950"/>
                <a:ext cx="536745" cy="531484"/>
              </a:xfrm>
              <a:custGeom>
                <a:avLst/>
                <a:gdLst>
                  <a:gd name="T0" fmla="*/ 6 w 102"/>
                  <a:gd name="T1" fmla="*/ 95 h 101"/>
                  <a:gd name="T2" fmla="*/ 6 w 102"/>
                  <a:gd name="T3" fmla="*/ 0 h 101"/>
                  <a:gd name="T4" fmla="*/ 0 w 102"/>
                  <a:gd name="T5" fmla="*/ 0 h 101"/>
                  <a:gd name="T6" fmla="*/ 0 w 102"/>
                  <a:gd name="T7" fmla="*/ 101 h 101"/>
                  <a:gd name="T8" fmla="*/ 102 w 102"/>
                  <a:gd name="T9" fmla="*/ 101 h 101"/>
                  <a:gd name="T10" fmla="*/ 102 w 102"/>
                  <a:gd name="T11" fmla="*/ 95 h 101"/>
                  <a:gd name="T12" fmla="*/ 6 w 102"/>
                  <a:gd name="T13" fmla="*/ 95 h 101"/>
                </a:gdLst>
                <a:ahLst/>
                <a:cxnLst>
                  <a:cxn ang="0">
                    <a:pos x="T0" y="T1"/>
                  </a:cxn>
                  <a:cxn ang="0">
                    <a:pos x="T2" y="T3"/>
                  </a:cxn>
                  <a:cxn ang="0">
                    <a:pos x="T4" y="T5"/>
                  </a:cxn>
                  <a:cxn ang="0">
                    <a:pos x="T6" y="T7"/>
                  </a:cxn>
                  <a:cxn ang="0">
                    <a:pos x="T8" y="T9"/>
                  </a:cxn>
                  <a:cxn ang="0">
                    <a:pos x="T10" y="T11"/>
                  </a:cxn>
                  <a:cxn ang="0">
                    <a:pos x="T12" y="T13"/>
                  </a:cxn>
                </a:cxnLst>
                <a:rect l="0" t="0" r="r" b="b"/>
                <a:pathLst>
                  <a:path w="102" h="101">
                    <a:moveTo>
                      <a:pt x="6" y="95"/>
                    </a:moveTo>
                    <a:lnTo>
                      <a:pt x="6" y="0"/>
                    </a:lnTo>
                    <a:lnTo>
                      <a:pt x="0" y="0"/>
                    </a:lnTo>
                    <a:lnTo>
                      <a:pt x="0" y="101"/>
                    </a:lnTo>
                    <a:lnTo>
                      <a:pt x="102" y="101"/>
                    </a:lnTo>
                    <a:lnTo>
                      <a:pt x="102" y="95"/>
                    </a:lnTo>
                    <a:lnTo>
                      <a:pt x="6" y="95"/>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3" name="Oval 1048">
                <a:extLst>
                  <a:ext uri="{FF2B5EF4-FFF2-40B4-BE49-F238E27FC236}">
                    <a16:creationId xmlns:a16="http://schemas.microsoft.com/office/drawing/2014/main" id="{2344D020-22D4-4C63-AF5E-44724E662C69}"/>
                  </a:ext>
                </a:extLst>
              </p:cNvPr>
              <p:cNvSpPr>
                <a:spLocks noChangeArrowheads="1"/>
              </p:cNvSpPr>
              <p:nvPr/>
            </p:nvSpPr>
            <p:spPr bwMode="auto">
              <a:xfrm>
                <a:off x="689358" y="5142991"/>
                <a:ext cx="10524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4" name="Oval 1049">
                <a:extLst>
                  <a:ext uri="{FF2B5EF4-FFF2-40B4-BE49-F238E27FC236}">
                    <a16:creationId xmlns:a16="http://schemas.microsoft.com/office/drawing/2014/main" id="{8DDDD99B-C176-4C6F-9CEE-DD8CA768514E}"/>
                  </a:ext>
                </a:extLst>
              </p:cNvPr>
              <p:cNvSpPr>
                <a:spLocks noChangeArrowheads="1"/>
              </p:cNvSpPr>
              <p:nvPr/>
            </p:nvSpPr>
            <p:spPr bwMode="auto">
              <a:xfrm>
                <a:off x="773553" y="4958816"/>
                <a:ext cx="9998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55" name="Oval 1050">
                <a:extLst>
                  <a:ext uri="{FF2B5EF4-FFF2-40B4-BE49-F238E27FC236}">
                    <a16:creationId xmlns:a16="http://schemas.microsoft.com/office/drawing/2014/main" id="{E36E0383-257C-4A1A-A65F-05EE3C69E9F4}"/>
                  </a:ext>
                </a:extLst>
              </p:cNvPr>
              <p:cNvSpPr>
                <a:spLocks noChangeArrowheads="1"/>
              </p:cNvSpPr>
              <p:nvPr/>
            </p:nvSpPr>
            <p:spPr bwMode="auto">
              <a:xfrm>
                <a:off x="957732" y="5006174"/>
                <a:ext cx="99984" cy="99983"/>
              </a:xfrm>
              <a:prstGeom prst="ellipse">
                <a:avLst/>
              </a:prstGeom>
              <a:solidFill>
                <a:schemeClr val="accent5"/>
              </a:solidFill>
              <a:ln w="9525">
                <a:solidFill>
                  <a:srgbClr val="FFFFFF"/>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grpSp>
      </p:grpSp>
      <p:grpSp>
        <p:nvGrpSpPr>
          <p:cNvPr id="8" name="Group 7" descr="Make better use of resources&#10;Free up limited pro dev resources and enable them to work faster on mission critical apps and enterprise wide solutions&#10;">
            <a:extLst>
              <a:ext uri="{FF2B5EF4-FFF2-40B4-BE49-F238E27FC236}">
                <a16:creationId xmlns:a16="http://schemas.microsoft.com/office/drawing/2014/main" id="{C3C0EBBE-73E0-4C99-A83C-6162950B8112}"/>
              </a:ext>
            </a:extLst>
          </p:cNvPr>
          <p:cNvGrpSpPr/>
          <p:nvPr/>
        </p:nvGrpSpPr>
        <p:grpSpPr>
          <a:xfrm>
            <a:off x="4633168" y="2094586"/>
            <a:ext cx="2925665" cy="2056831"/>
            <a:chOff x="4632960" y="2094396"/>
            <a:chExt cx="2926080" cy="2057123"/>
          </a:xfrm>
        </p:grpSpPr>
        <p:sp>
          <p:nvSpPr>
            <p:cNvPr id="46" name="Oval 45">
              <a:extLst>
                <a:ext uri="{FF2B5EF4-FFF2-40B4-BE49-F238E27FC236}">
                  <a16:creationId xmlns:a16="http://schemas.microsoft.com/office/drawing/2014/main" id="{137E92F9-1740-4845-98CC-3AFA6446A117}"/>
                </a:ext>
              </a:extLst>
            </p:cNvPr>
            <p:cNvSpPr/>
            <p:nvPr/>
          </p:nvSpPr>
          <p:spPr bwMode="auto">
            <a:xfrm>
              <a:off x="5340556"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A2E5CDA-CE6A-4EAE-BA12-2608ADE2ADF7}"/>
                </a:ext>
              </a:extLst>
            </p:cNvPr>
            <p:cNvSpPr/>
            <p:nvPr/>
          </p:nvSpPr>
          <p:spPr bwMode="auto">
            <a:xfrm>
              <a:off x="4632960"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777091">
                <a:spcAft>
                  <a:spcPts val="600"/>
                </a:spcAft>
                <a:defRPr/>
              </a:pPr>
              <a:r>
                <a:rPr lang="en-US" sz="1600" kern="0">
                  <a:solidFill>
                    <a:srgbClr val="000000"/>
                  </a:solidFill>
                  <a:latin typeface="Segoe UI Semibold"/>
                  <a:cs typeface="Segoe UI" pitchFamily="34" charset="0"/>
                </a:rPr>
                <a:t>Make better use of resources</a:t>
              </a:r>
            </a:p>
            <a:p>
              <a:pPr algn="ctr" defTabSz="777091">
                <a:spcAft>
                  <a:spcPts val="600"/>
                </a:spcAft>
                <a:defRPr/>
              </a:pPr>
              <a:r>
                <a:rPr lang="en-US" sz="1200" kern="0">
                  <a:gradFill>
                    <a:gsLst>
                      <a:gs pos="100000">
                        <a:srgbClr val="000000"/>
                      </a:gs>
                      <a:gs pos="0">
                        <a:srgbClr val="000000"/>
                      </a:gs>
                    </a:gsLst>
                    <a:lin ang="2700000" scaled="1"/>
                  </a:gradFill>
                  <a:latin typeface="Segoe UI"/>
                  <a:cs typeface="Segoe UI" pitchFamily="34" charset="0"/>
                </a:rPr>
                <a:t>Free up limited pro dev resources and enable them to work faster on mission critical apps and enterprise wide solutions</a:t>
              </a:r>
              <a:endParaRPr lang="en-US" sz="1600" kern="0">
                <a:gradFill>
                  <a:gsLst>
                    <a:gs pos="100000">
                      <a:srgbClr val="742774"/>
                    </a:gs>
                    <a:gs pos="0">
                      <a:srgbClr val="742774"/>
                    </a:gs>
                  </a:gsLst>
                  <a:lin ang="2700000" scaled="1"/>
                </a:gradFill>
                <a:latin typeface="Segoe UI Semibold"/>
                <a:cs typeface="Segoe UI" pitchFamily="34" charset="0"/>
              </a:endParaRPr>
            </a:p>
          </p:txBody>
        </p:sp>
        <p:grpSp>
          <p:nvGrpSpPr>
            <p:cNvPr id="56" name="Group 80">
              <a:extLst>
                <a:ext uri="{FF2B5EF4-FFF2-40B4-BE49-F238E27FC236}">
                  <a16:creationId xmlns:a16="http://schemas.microsoft.com/office/drawing/2014/main" id="{659D27D1-A413-4669-A3C0-47552D72DBDB}"/>
                </a:ext>
              </a:extLst>
            </p:cNvPr>
            <p:cNvGrpSpPr>
              <a:grpSpLocks noChangeAspect="1"/>
            </p:cNvGrpSpPr>
            <p:nvPr/>
          </p:nvGrpSpPr>
          <p:grpSpPr bwMode="auto">
            <a:xfrm>
              <a:off x="5651264" y="2587234"/>
              <a:ext cx="889473" cy="525213"/>
              <a:chOff x="695" y="1513"/>
              <a:chExt cx="210" cy="124"/>
            </a:xfrm>
            <a:solidFill>
              <a:srgbClr val="75757A"/>
            </a:solidFill>
          </p:grpSpPr>
          <p:sp>
            <p:nvSpPr>
              <p:cNvPr id="57" name="Freeform 81">
                <a:extLst>
                  <a:ext uri="{FF2B5EF4-FFF2-40B4-BE49-F238E27FC236}">
                    <a16:creationId xmlns:a16="http://schemas.microsoft.com/office/drawing/2014/main" id="{4977A937-161D-4157-9349-47725E890F8E}"/>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58" name="Freeform 82">
                <a:extLst>
                  <a:ext uri="{FF2B5EF4-FFF2-40B4-BE49-F238E27FC236}">
                    <a16:creationId xmlns:a16="http://schemas.microsoft.com/office/drawing/2014/main" id="{B30330C5-1ACC-4B0E-AD02-5889EDB39472}"/>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191919"/>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59" name="Freeform 83">
                <a:extLst>
                  <a:ext uri="{FF2B5EF4-FFF2-40B4-BE49-F238E27FC236}">
                    <a16:creationId xmlns:a16="http://schemas.microsoft.com/office/drawing/2014/main" id="{3264AB6D-262A-48D3-AF27-8F6901D92AC8}"/>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rgbClr val="D59DFF"/>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60" name="Freeform 84">
                <a:extLst>
                  <a:ext uri="{FF2B5EF4-FFF2-40B4-BE49-F238E27FC236}">
                    <a16:creationId xmlns:a16="http://schemas.microsoft.com/office/drawing/2014/main" id="{5662CC2B-B01B-4B9A-94CF-FF12FE0A75CA}"/>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rgbClr val="D59DFF"/>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61" name="Freeform 85">
                <a:extLst>
                  <a:ext uri="{FF2B5EF4-FFF2-40B4-BE49-F238E27FC236}">
                    <a16:creationId xmlns:a16="http://schemas.microsoft.com/office/drawing/2014/main" id="{2989BDDF-85A9-457D-AD74-6C3B2C57E4F7}"/>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191919"/>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sp>
            <p:nvSpPr>
              <p:cNvPr id="62" name="Freeform 86">
                <a:extLst>
                  <a:ext uri="{FF2B5EF4-FFF2-40B4-BE49-F238E27FC236}">
                    <a16:creationId xmlns:a16="http://schemas.microsoft.com/office/drawing/2014/main" id="{A3BE2049-30F8-4ACE-95B9-DADE9AD3A5F4}"/>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1097069">
                  <a:defRPr/>
                </a:pPr>
                <a:endParaRPr lang="en-US" sz="2160" kern="0">
                  <a:solidFill>
                    <a:srgbClr val="3C3C41"/>
                  </a:solidFill>
                  <a:latin typeface="Segoe UI"/>
                </a:endParaRPr>
              </a:p>
            </p:txBody>
          </p:sp>
        </p:grpSp>
      </p:grpSp>
      <p:grpSp>
        <p:nvGrpSpPr>
          <p:cNvPr id="67" name="Group 66" descr="Optimize existing investments&#10;Build apps that integrate seamlessly with your Office 365, Dynamics 365 and Azure tools and data&#10;">
            <a:extLst>
              <a:ext uri="{FF2B5EF4-FFF2-40B4-BE49-F238E27FC236}">
                <a16:creationId xmlns:a16="http://schemas.microsoft.com/office/drawing/2014/main" id="{347C3CE7-2A95-49A7-9836-B913FD5E1227}"/>
              </a:ext>
            </a:extLst>
          </p:cNvPr>
          <p:cNvGrpSpPr/>
          <p:nvPr/>
        </p:nvGrpSpPr>
        <p:grpSpPr>
          <a:xfrm>
            <a:off x="8324380" y="2094586"/>
            <a:ext cx="2925665" cy="2056791"/>
            <a:chOff x="8324696" y="2094396"/>
            <a:chExt cx="2926080" cy="2057083"/>
          </a:xfrm>
        </p:grpSpPr>
        <p:sp>
          <p:nvSpPr>
            <p:cNvPr id="45" name="Oval 44">
              <a:extLst>
                <a:ext uri="{FF2B5EF4-FFF2-40B4-BE49-F238E27FC236}">
                  <a16:creationId xmlns:a16="http://schemas.microsoft.com/office/drawing/2014/main" id="{13EFC2CF-0BFB-4F27-BA44-3419DA893B5D}"/>
                </a:ext>
              </a:extLst>
            </p:cNvPr>
            <p:cNvSpPr/>
            <p:nvPr/>
          </p:nvSpPr>
          <p:spPr bwMode="auto">
            <a:xfrm>
              <a:off x="9032292"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solidFill>
                  <a:srgbClr val="FFFFFF"/>
                </a:soli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AC0774C7-9261-467E-AACB-98E4E2351BB7}"/>
                </a:ext>
              </a:extLst>
            </p:cNvPr>
            <p:cNvSpPr/>
            <p:nvPr/>
          </p:nvSpPr>
          <p:spPr bwMode="auto">
            <a:xfrm>
              <a:off x="8324696" y="3876857"/>
              <a:ext cx="2926080" cy="2746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777091">
                <a:spcAft>
                  <a:spcPts val="600"/>
                </a:spcAft>
                <a:defRPr/>
              </a:pPr>
              <a:r>
                <a:rPr lang="en-US" sz="1600" kern="0">
                  <a:solidFill>
                    <a:srgbClr val="000000"/>
                  </a:solidFill>
                  <a:latin typeface="Segoe UI Semibold"/>
                  <a:cs typeface="Segoe UI" pitchFamily="34" charset="0"/>
                </a:rPr>
                <a:t>Optimize existing investments</a:t>
              </a:r>
            </a:p>
            <a:p>
              <a:pPr algn="ctr" defTabSz="777091">
                <a:spcAft>
                  <a:spcPts val="600"/>
                </a:spcAft>
                <a:defRPr/>
              </a:pPr>
              <a:r>
                <a:rPr lang="en-US" sz="1200" kern="0">
                  <a:gradFill>
                    <a:gsLst>
                      <a:gs pos="100000">
                        <a:srgbClr val="000000"/>
                      </a:gs>
                      <a:gs pos="0">
                        <a:srgbClr val="000000"/>
                      </a:gs>
                    </a:gsLst>
                    <a:lin ang="2700000" scaled="1"/>
                  </a:gradFill>
                  <a:latin typeface="Segoe UI"/>
                  <a:cs typeface="Segoe UI" pitchFamily="34" charset="0"/>
                </a:rPr>
                <a:t>Build apps that integrate seamlessly with your Office 365, Dynamics 365 and Azure tools and data</a:t>
              </a:r>
            </a:p>
          </p:txBody>
        </p:sp>
        <p:grpSp>
          <p:nvGrpSpPr>
            <p:cNvPr id="63" name="Group 62">
              <a:extLst>
                <a:ext uri="{FF2B5EF4-FFF2-40B4-BE49-F238E27FC236}">
                  <a16:creationId xmlns:a16="http://schemas.microsoft.com/office/drawing/2014/main" id="{7D29B01A-B40F-4E46-BD97-B9FE3DDC5C51}"/>
                </a:ext>
              </a:extLst>
            </p:cNvPr>
            <p:cNvGrpSpPr/>
            <p:nvPr/>
          </p:nvGrpSpPr>
          <p:grpSpPr>
            <a:xfrm>
              <a:off x="9383623" y="2518218"/>
              <a:ext cx="808226" cy="663245"/>
              <a:chOff x="736483" y="2209621"/>
              <a:chExt cx="472951" cy="388112"/>
            </a:xfrm>
          </p:grpSpPr>
          <p:sp>
            <p:nvSpPr>
              <p:cNvPr id="64" name="Freeform: Shape 63">
                <a:extLst>
                  <a:ext uri="{FF2B5EF4-FFF2-40B4-BE49-F238E27FC236}">
                    <a16:creationId xmlns:a16="http://schemas.microsoft.com/office/drawing/2014/main" id="{646269D3-7E8C-4DBF-A88E-A483390E7024}"/>
                  </a:ext>
                </a:extLst>
              </p:cNvPr>
              <p:cNvSpPr/>
              <p:nvPr/>
            </p:nvSpPr>
            <p:spPr bwMode="auto">
              <a:xfrm>
                <a:off x="736483" y="2231973"/>
                <a:ext cx="448018" cy="365760"/>
              </a:xfrm>
              <a:custGeom>
                <a:avLst/>
                <a:gdLst>
                  <a:gd name="connsiteX0" fmla="*/ 0 w 448018"/>
                  <a:gd name="connsiteY0" fmla="*/ 0 h 365760"/>
                  <a:gd name="connsiteX1" fmla="*/ 271666 w 448018"/>
                  <a:gd name="connsiteY1" fmla="*/ 0 h 365760"/>
                  <a:gd name="connsiteX2" fmla="*/ 271666 w 448018"/>
                  <a:gd name="connsiteY2" fmla="*/ 172693 h 365760"/>
                  <a:gd name="connsiteX3" fmla="*/ 448018 w 448018"/>
                  <a:gd name="connsiteY3" fmla="*/ 172693 h 365760"/>
                  <a:gd name="connsiteX4" fmla="*/ 448018 w 448018"/>
                  <a:gd name="connsiteY4" fmla="*/ 365760 h 365760"/>
                  <a:gd name="connsiteX5" fmla="*/ 228600 w 448018"/>
                  <a:gd name="connsiteY5" fmla="*/ 365760 h 365760"/>
                  <a:gd name="connsiteX6" fmla="*/ 228600 w 448018"/>
                  <a:gd name="connsiteY6" fmla="*/ 228600 h 365760"/>
                  <a:gd name="connsiteX7" fmla="*/ 0 w 448018"/>
                  <a:gd name="connsiteY7" fmla="*/ 22860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018" h="365760">
                    <a:moveTo>
                      <a:pt x="0" y="0"/>
                    </a:moveTo>
                    <a:lnTo>
                      <a:pt x="271666" y="0"/>
                    </a:lnTo>
                    <a:lnTo>
                      <a:pt x="271666" y="172693"/>
                    </a:lnTo>
                    <a:lnTo>
                      <a:pt x="448018" y="172693"/>
                    </a:lnTo>
                    <a:lnTo>
                      <a:pt x="448018" y="365760"/>
                    </a:lnTo>
                    <a:lnTo>
                      <a:pt x="228600" y="365760"/>
                    </a:lnTo>
                    <a:lnTo>
                      <a:pt x="228600" y="228600"/>
                    </a:lnTo>
                    <a:lnTo>
                      <a:pt x="0" y="228600"/>
                    </a:lnTo>
                    <a:close/>
                  </a:path>
                </a:pathLst>
              </a:cu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Freeform 17">
                <a:extLst>
                  <a:ext uri="{FF2B5EF4-FFF2-40B4-BE49-F238E27FC236}">
                    <a16:creationId xmlns:a16="http://schemas.microsoft.com/office/drawing/2014/main" id="{2A3766D6-B9DB-45C0-B54F-2A5F9FCF8BD4}"/>
                  </a:ext>
                </a:extLst>
              </p:cNvPr>
              <p:cNvSpPr>
                <a:spLocks/>
              </p:cNvSpPr>
              <p:nvPr/>
            </p:nvSpPr>
            <p:spPr bwMode="auto">
              <a:xfrm rot="18900000" flipV="1">
                <a:off x="999024" y="2209621"/>
                <a:ext cx="210410" cy="187175"/>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3C3C41"/>
                  </a:solidFill>
                  <a:latin typeface="Segoe UI"/>
                </a:endParaRPr>
              </a:p>
            </p:txBody>
          </p:sp>
          <p:sp>
            <p:nvSpPr>
              <p:cNvPr id="66" name="Rectangle 65">
                <a:extLst>
                  <a:ext uri="{FF2B5EF4-FFF2-40B4-BE49-F238E27FC236}">
                    <a16:creationId xmlns:a16="http://schemas.microsoft.com/office/drawing/2014/main" id="{2A530D42-755C-4C5F-8759-C41E5C374DB4}"/>
                  </a:ext>
                </a:extLst>
              </p:cNvPr>
              <p:cNvSpPr/>
              <p:nvPr/>
            </p:nvSpPr>
            <p:spPr bwMode="auto">
              <a:xfrm>
                <a:off x="736483" y="2475262"/>
                <a:ext cx="207485" cy="122471"/>
              </a:xfrm>
              <a:prstGeom prst="rect">
                <a:avLst/>
              </a:prstGeom>
              <a:solidFill>
                <a:srgbClr val="D59D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91AC0A47-BA62-4852-B3AD-9346CFBCC9EF}"/>
              </a:ext>
            </a:extLst>
          </p:cNvPr>
          <p:cNvSpPr/>
          <p:nvPr/>
        </p:nvSpPr>
        <p:spPr>
          <a:xfrm>
            <a:off x="3997262" y="5531220"/>
            <a:ext cx="4197478" cy="374793"/>
          </a:xfrm>
          <a:prstGeom prst="rect">
            <a:avLst/>
          </a:prstGeom>
          <a:solidFill>
            <a:schemeClr val="bg1"/>
          </a:solidFill>
        </p:spPr>
        <p:txBody>
          <a:bodyPr wrap="none">
            <a:spAutoFit/>
          </a:bodyPr>
          <a:lstStyle/>
          <a:p>
            <a:pPr algn="ctr" defTabSz="914192">
              <a:defRPr/>
            </a:pPr>
            <a:r>
              <a:rPr lang="en-US" sz="1800" b="1">
                <a:gradFill>
                  <a:gsLst>
                    <a:gs pos="100000">
                      <a:srgbClr val="742774"/>
                    </a:gs>
                    <a:gs pos="0">
                      <a:srgbClr val="742774"/>
                    </a:gs>
                  </a:gsLst>
                  <a:lin ang="2700000" scaled="1"/>
                </a:gradFill>
                <a:latin typeface="Segoe UI Semibold" panose="020B0502040204020203" pitchFamily="34" charset="0"/>
                <a:cs typeface="Segoe UI Semibold" panose="020B0502040204020203" pitchFamily="34" charset="0"/>
              </a:rPr>
              <a:t>Drive business value and increase ROI</a:t>
            </a:r>
          </a:p>
        </p:txBody>
      </p:sp>
    </p:spTree>
    <p:extLst>
      <p:ext uri="{BB962C8B-B14F-4D97-AF65-F5344CB8AC3E}">
        <p14:creationId xmlns:p14="http://schemas.microsoft.com/office/powerpoint/2010/main" val="400430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4.375E-6 0 L 4.375E-6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250"/>
                                  </p:stCondLst>
                                  <p:childTnLst>
                                    <p:animMotion origin="layout" path="M 4.375E-6 0 L 4.375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42" presetClass="path" presetSubtype="0" decel="100000" fill="hold" nodeType="withEffect">
                                  <p:stCondLst>
                                    <p:cond delay="500"/>
                                  </p:stCondLst>
                                  <p:childTnLst>
                                    <p:animMotion origin="layout" path="M 4.375E-6 0 L 4.375E-6 0.03542 " pathEditMode="relative" rAng="0" ptsTypes="AA">
                                      <p:cBhvr>
                                        <p:cTn id="19" dur="700" spd="-100000" fill="hold"/>
                                        <p:tgtEl>
                                          <p:spTgt spid="67"/>
                                        </p:tgtEl>
                                        <p:attrNameLst>
                                          <p:attrName>ppt_x</p:attrName>
                                          <p:attrName>ppt_y</p:attrName>
                                        </p:attrNameLst>
                                      </p:cBhvr>
                                      <p:rCtr x="0" y="1759"/>
                                    </p:animMotion>
                                  </p:childTnLst>
                                </p:cTn>
                              </p:par>
                              <p:par>
                                <p:cTn id="20" presetID="22" presetClass="entr" presetSubtype="8" fill="hold"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3.xml><?xml version="1.0" encoding="utf-8"?>
<a:theme xmlns:a="http://schemas.openxmlformats.org/drawingml/2006/main" name="1_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4.xml><?xml version="1.0" encoding="utf-8"?>
<a:theme xmlns:a="http://schemas.openxmlformats.org/drawingml/2006/main" name="Server and Cloud 2013">
  <a:themeElements>
    <a:clrScheme name="Custom 5">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3_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TC-PPT-template-3" id="{CB02E96B-22DC-0E4A-AB61-1EC90F477878}" vid="{22C149D1-F104-3146-A4D2-1824E16232AC}"/>
    </a:ext>
  </a:extLst>
</a:theme>
</file>

<file path=ppt/theme/theme6.xml><?xml version="1.0" encoding="utf-8"?>
<a:theme xmlns:a="http://schemas.openxmlformats.org/drawingml/2006/main" name="1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7.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B00BBF13B4FDF4EA6093A78CFCCEF19" ma:contentTypeVersion="12" ma:contentTypeDescription="Create a new document." ma:contentTypeScope="" ma:versionID="ccebc9d076ebb4c19ce271c97ba33f07">
  <xsd:schema xmlns:xsd="http://www.w3.org/2001/XMLSchema" xmlns:xs="http://www.w3.org/2001/XMLSchema" xmlns:p="http://schemas.microsoft.com/office/2006/metadata/properties" xmlns:ns3="c4459564-d1ff-4450-9979-ab2259e2b730" xmlns:ns4="e3c9b1d3-7c5c-46d7-bb9b-135b8f230031" targetNamespace="http://schemas.microsoft.com/office/2006/metadata/properties" ma:root="true" ma:fieldsID="ccd3eb74754a2523d779ee1f58f2c13d" ns3:_="" ns4:_="">
    <xsd:import namespace="c4459564-d1ff-4450-9979-ab2259e2b730"/>
    <xsd:import namespace="e3c9b1d3-7c5c-46d7-bb9b-135b8f230031"/>
    <xsd:element name="properties">
      <xsd:complexType>
        <xsd:sequence>
          <xsd:element name="documentManagement">
            <xsd:complexType>
              <xsd:all>
                <xsd:element ref="ns3:MediaServiceMetadata" minOccurs="0"/>
                <xsd:element ref="ns3:MediaServiceFastMetadata" minOccurs="0"/>
                <xsd:element ref="ns3:MediaServiceOCR" minOccurs="0"/>
                <xsd:element ref="ns3:MediaServiceAutoTags"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459564-d1ff-4450-9979-ab2259e2b7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Tags" ma:index="11"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3c9b1d3-7c5c-46d7-bb9b-135b8f23003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8C0EA1-691E-4807-AD03-42E03CC69EC7}">
  <ds:schemaRefs>
    <ds:schemaRef ds:uri="http://schemas.microsoft.com/sharepoint/v3/contenttype/forms"/>
  </ds:schemaRefs>
</ds:datastoreItem>
</file>

<file path=customXml/itemProps2.xml><?xml version="1.0" encoding="utf-8"?>
<ds:datastoreItem xmlns:ds="http://schemas.openxmlformats.org/officeDocument/2006/customXml" ds:itemID="{F3B1F568-FE4E-4594-B1C2-B47E611A0D28}">
  <ds:schemaRefs>
    <ds:schemaRef ds:uri="c4459564-d1ff-4450-9979-ab2259e2b730"/>
    <ds:schemaRef ds:uri="e3c9b1d3-7c5c-46d7-bb9b-135b8f23003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5E6ADC6-DAEF-49DA-8EDD-9D240FB5F7C5}">
  <ds:schemaRefs>
    <ds:schemaRef ds:uri="c4459564-d1ff-4450-9979-ab2259e2b730"/>
    <ds:schemaRef ds:uri="e3c9b1d3-7c5c-46d7-bb9b-135b8f2300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5680</TotalTime>
  <Words>1909</Words>
  <Application>Microsoft Macintosh PowerPoint</Application>
  <PresentationFormat>Widescreen</PresentationFormat>
  <Paragraphs>306</Paragraphs>
  <Slides>14</Slides>
  <Notes>12</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14</vt:i4>
      </vt:variant>
    </vt:vector>
  </HeadingPairs>
  <TitlesOfParts>
    <vt:vector size="34" baseType="lpstr">
      <vt:lpstr>Arial</vt:lpstr>
      <vt:lpstr>Black bruno</vt:lpstr>
      <vt:lpstr>Calibri</vt:lpstr>
      <vt:lpstr>Calibri Light</vt:lpstr>
      <vt:lpstr>Consolas</vt:lpstr>
      <vt:lpstr>Lato</vt:lpstr>
      <vt:lpstr>Lato Heavy</vt:lpstr>
      <vt:lpstr>Open Sans</vt:lpstr>
      <vt:lpstr>Segoe UI</vt:lpstr>
      <vt:lpstr>Segoe UI Light</vt:lpstr>
      <vt:lpstr>Segoe UI Semibold</vt:lpstr>
      <vt:lpstr>Segoe UI Semilight</vt:lpstr>
      <vt:lpstr>Wingdings</vt:lpstr>
      <vt:lpstr>Office Theme</vt:lpstr>
      <vt:lpstr>11_Dynamics 365</vt:lpstr>
      <vt:lpstr>1_Modern Workplace 2016</vt:lpstr>
      <vt:lpstr>Server and Cloud 2013</vt:lpstr>
      <vt:lpstr>3_Content</vt:lpstr>
      <vt:lpstr>1_WHITE TEMPLATE</vt:lpstr>
      <vt:lpstr>Dynamics 365</vt:lpstr>
      <vt:lpstr>University Workshop Series</vt:lpstr>
      <vt:lpstr>Agenda </vt:lpstr>
      <vt:lpstr>Power Platform: Everyone’s platform for transformation </vt:lpstr>
      <vt:lpstr>Anatomy of a Power Platform</vt:lpstr>
      <vt:lpstr>PowerPoint Presentation</vt:lpstr>
      <vt:lpstr>PowerPoint Presentation</vt:lpstr>
      <vt:lpstr>Dataverse Implements the Common Data Model (CDM)</vt:lpstr>
      <vt:lpstr> Power Apps: a low-code approach to build mobile apps,  desktop apps and web portals </vt:lpstr>
      <vt:lpstr>Unlock more with Microsoft Power Apps Power Apps combines a simple visual approach with advanced tools, making it easier for everyone  to build better apps more efficiently</vt:lpstr>
      <vt:lpstr>Power Apps Studio</vt:lpstr>
      <vt:lpstr>Hands-on Workshop Overview</vt:lpstr>
      <vt:lpstr>Workshop Resources </vt:lpstr>
      <vt:lpstr>Questions and Answers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Engagement  Reimagined</dc:title>
  <dc:creator>Adeel Khan</dc:creator>
  <cp:lastModifiedBy>Glendon Thaiw</cp:lastModifiedBy>
  <cp:revision>11</cp:revision>
  <dcterms:created xsi:type="dcterms:W3CDTF">2020-09-18T02:19:14Z</dcterms:created>
  <dcterms:modified xsi:type="dcterms:W3CDTF">2021-09-22T02:11:22Z</dcterms:modified>
</cp:coreProperties>
</file>